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mo" panose="020B06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Muli" pitchFamily="2" charset="77"/>
      <p:regular r:id="rId35"/>
      <p:bold r:id="rId36"/>
      <p:italic r:id="rId37"/>
      <p:boldItalic r:id="rId38"/>
    </p:embeddedFont>
    <p:embeddedFont>
      <p:font typeface="Muli Medium" pitchFamily="2" charset="77"/>
      <p:regular r:id="rId39"/>
      <p:italic r:id="rId40"/>
    </p:embeddedFont>
    <p:embeddedFont>
      <p:font typeface="Poppins Light" pitchFamily="2" charset="77"/>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5" roundtripDataSignature="AMtx7mgHdzG6p9UPUhiqpGBakTtLOHLj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68" d="100"/>
          <a:sy n="68" d="100"/>
        </p:scale>
        <p:origin x="1000" y="2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t="13565"/>
          <a:stretch/>
        </p:blipFill>
        <p:spPr>
          <a:xfrm>
            <a:off x="12658514" y="8359056"/>
            <a:ext cx="5951473" cy="1798488"/>
          </a:xfrm>
          <a:prstGeom prst="rect">
            <a:avLst/>
          </a:prstGeom>
          <a:noFill/>
          <a:ln>
            <a:noFill/>
          </a:ln>
        </p:spPr>
      </p:pic>
      <p:pic>
        <p:nvPicPr>
          <p:cNvPr id="85" name="Google Shape;85;p1"/>
          <p:cNvPicPr preferRelativeResize="0"/>
          <p:nvPr/>
        </p:nvPicPr>
        <p:blipFill>
          <a:blip r:embed="rId4">
            <a:alphaModFix/>
          </a:blip>
          <a:stretch>
            <a:fillRect/>
          </a:stretch>
        </p:blipFill>
        <p:spPr>
          <a:xfrm>
            <a:off x="0" y="-9525"/>
            <a:ext cx="18288000" cy="10287000"/>
          </a:xfrm>
          <a:prstGeom prst="rect">
            <a:avLst/>
          </a:prstGeom>
          <a:noFill/>
          <a:ln>
            <a:noFill/>
          </a:ln>
        </p:spPr>
      </p:pic>
      <p:sp>
        <p:nvSpPr>
          <p:cNvPr id="3" name="TextBox 2">
            <a:extLst>
              <a:ext uri="{FF2B5EF4-FFF2-40B4-BE49-F238E27FC236}">
                <a16:creationId xmlns:a16="http://schemas.microsoft.com/office/drawing/2014/main" id="{19382787-7B5B-1743-8E0A-5AC25BFAB530}"/>
              </a:ext>
            </a:extLst>
          </p:cNvPr>
          <p:cNvSpPr txBox="1"/>
          <p:nvPr/>
        </p:nvSpPr>
        <p:spPr>
          <a:xfrm>
            <a:off x="11353800" y="4075331"/>
            <a:ext cx="6934200" cy="461665"/>
          </a:xfrm>
          <a:prstGeom prst="rect">
            <a:avLst/>
          </a:prstGeom>
          <a:noFill/>
        </p:spPr>
        <p:txBody>
          <a:bodyPr wrap="square" rtlCol="0">
            <a:spAutoFit/>
          </a:bodyPr>
          <a:lstStyle/>
          <a:p>
            <a:r>
              <a:rPr lang="en-ES" sz="2400" dirty="0">
                <a:solidFill>
                  <a:schemeClr val="bg1"/>
                </a:solidFill>
                <a:latin typeface="Muli" pitchFamily="2" charset="77"/>
              </a:rPr>
              <a:t>Introducción a las bases de datos relacionales</a:t>
            </a:r>
          </a:p>
        </p:txBody>
      </p:sp>
      <p:sp>
        <p:nvSpPr>
          <p:cNvPr id="6" name="TextBox 5">
            <a:extLst>
              <a:ext uri="{FF2B5EF4-FFF2-40B4-BE49-F238E27FC236}">
                <a16:creationId xmlns:a16="http://schemas.microsoft.com/office/drawing/2014/main" id="{B62C2011-5E88-654B-B135-A24003D5D64A}"/>
              </a:ext>
            </a:extLst>
          </p:cNvPr>
          <p:cNvSpPr txBox="1"/>
          <p:nvPr/>
        </p:nvSpPr>
        <p:spPr>
          <a:xfrm>
            <a:off x="2400299" y="3302812"/>
            <a:ext cx="6096000" cy="769441"/>
          </a:xfrm>
          <a:prstGeom prst="rect">
            <a:avLst/>
          </a:prstGeom>
          <a:noFill/>
        </p:spPr>
        <p:txBody>
          <a:bodyPr wrap="square" rtlCol="0">
            <a:spAutoFit/>
          </a:bodyPr>
          <a:lstStyle/>
          <a:p>
            <a:r>
              <a:rPr lang="en-ES" sz="4400" b="1" dirty="0">
                <a:solidFill>
                  <a:schemeClr val="bg1"/>
                </a:solidFill>
                <a:latin typeface="Muli" pitchFamily="2" charset="77"/>
              </a:rPr>
              <a:t>Taller de SQL</a:t>
            </a:r>
          </a:p>
        </p:txBody>
      </p:sp>
      <p:sp>
        <p:nvSpPr>
          <p:cNvPr id="7" name="TextBox 6">
            <a:extLst>
              <a:ext uri="{FF2B5EF4-FFF2-40B4-BE49-F238E27FC236}">
                <a16:creationId xmlns:a16="http://schemas.microsoft.com/office/drawing/2014/main" id="{7C9C1586-64A5-D846-9A24-276EA3009D39}"/>
              </a:ext>
            </a:extLst>
          </p:cNvPr>
          <p:cNvSpPr txBox="1"/>
          <p:nvPr/>
        </p:nvSpPr>
        <p:spPr>
          <a:xfrm>
            <a:off x="1590886" y="7158727"/>
            <a:ext cx="6905413" cy="1200329"/>
          </a:xfrm>
          <a:prstGeom prst="rect">
            <a:avLst/>
          </a:prstGeom>
          <a:noFill/>
        </p:spPr>
        <p:txBody>
          <a:bodyPr wrap="square" rtlCol="0">
            <a:spAutoFit/>
          </a:bodyPr>
          <a:lstStyle/>
          <a:p>
            <a:r>
              <a:rPr lang="en-ES" sz="3600" b="1" dirty="0">
                <a:solidFill>
                  <a:schemeClr val="bg1"/>
                </a:solidFill>
                <a:latin typeface="Muli" pitchFamily="2" charset="77"/>
              </a:rPr>
              <a:t>Martes</a:t>
            </a:r>
            <a:r>
              <a:rPr lang="en-ES" sz="3600" b="1" dirty="0">
                <a:solidFill>
                  <a:schemeClr val="bg1"/>
                </a:solidFill>
              </a:rPr>
              <a:t>, 03 de marzo de 2020</a:t>
            </a:r>
          </a:p>
          <a:p>
            <a:pPr algn="ctr"/>
            <a:r>
              <a:rPr lang="en-ES" sz="3600" b="1" dirty="0">
                <a:solidFill>
                  <a:schemeClr val="bg1"/>
                </a:solidFill>
              </a:rPr>
              <a:t>18:00 – 20:00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75"/>
        <p:cNvGrpSpPr/>
        <p:nvPr/>
      </p:nvGrpSpPr>
      <p:grpSpPr>
        <a:xfrm>
          <a:off x="0" y="0"/>
          <a:ext cx="0" cy="0"/>
          <a:chOff x="0" y="0"/>
          <a:chExt cx="0" cy="0"/>
        </a:xfrm>
      </p:grpSpPr>
      <p:sp>
        <p:nvSpPr>
          <p:cNvPr id="176" name="Google Shape;176;p10"/>
          <p:cNvSpPr/>
          <p:nvPr/>
        </p:nvSpPr>
        <p:spPr>
          <a:xfrm>
            <a:off x="9935662" y="0"/>
            <a:ext cx="8352338" cy="10383369"/>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10"/>
          <p:cNvGrpSpPr/>
          <p:nvPr/>
        </p:nvGrpSpPr>
        <p:grpSpPr>
          <a:xfrm>
            <a:off x="11152192" y="2339817"/>
            <a:ext cx="5919278" cy="5653276"/>
            <a:chOff x="0" y="-47625"/>
            <a:chExt cx="7892371" cy="7537701"/>
          </a:xfrm>
        </p:grpSpPr>
        <p:sp>
          <p:nvSpPr>
            <p:cNvPr id="178" name="Google Shape;178;p10"/>
            <p:cNvSpPr txBox="1"/>
            <p:nvPr/>
          </p:nvSpPr>
          <p:spPr>
            <a:xfrm>
              <a:off x="5737961" y="-47625"/>
              <a:ext cx="799861" cy="792324"/>
            </a:xfrm>
            <a:prstGeom prst="rect">
              <a:avLst/>
            </a:prstGeom>
            <a:noFill/>
            <a:ln>
              <a:noFill/>
            </a:ln>
          </p:spPr>
          <p:txBody>
            <a:bodyPr spcFirstLastPara="1" wrap="square" lIns="0" tIns="0" rIns="0" bIns="0" anchor="t" anchorCtr="0">
              <a:spAutoFit/>
            </a:bodyPr>
            <a:lstStyle/>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Item 1</a:t>
              </a:r>
              <a:endParaRPr sz="1400" b="0" i="0" u="none" strike="noStrike" cap="none">
                <a:solidFill>
                  <a:srgbClr val="000000"/>
                </a:solidFill>
                <a:latin typeface="Arial"/>
                <a:ea typeface="Arial"/>
                <a:cs typeface="Arial"/>
                <a:sym typeface="Arial"/>
              </a:endParaRPr>
            </a:p>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20%</a:t>
              </a:r>
              <a:endParaRPr sz="1400" b="0" i="0" u="none" strike="noStrike" cap="none">
                <a:solidFill>
                  <a:srgbClr val="000000"/>
                </a:solidFill>
                <a:latin typeface="Arial"/>
                <a:ea typeface="Arial"/>
                <a:cs typeface="Arial"/>
                <a:sym typeface="Arial"/>
              </a:endParaRPr>
            </a:p>
          </p:txBody>
        </p:sp>
        <p:sp>
          <p:nvSpPr>
            <p:cNvPr id="179" name="Google Shape;179;p10"/>
            <p:cNvSpPr txBox="1"/>
            <p:nvPr/>
          </p:nvSpPr>
          <p:spPr>
            <a:xfrm>
              <a:off x="7092510" y="4121248"/>
              <a:ext cx="799861" cy="792324"/>
            </a:xfrm>
            <a:prstGeom prst="rect">
              <a:avLst/>
            </a:prstGeom>
            <a:noFill/>
            <a:ln>
              <a:noFill/>
            </a:ln>
          </p:spPr>
          <p:txBody>
            <a:bodyPr spcFirstLastPara="1" wrap="square" lIns="0" tIns="0" rIns="0" bIns="0" anchor="t" anchorCtr="0">
              <a:spAutoFit/>
            </a:bodyPr>
            <a:lstStyle/>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Item 2</a:t>
              </a:r>
              <a:endParaRPr sz="1400" b="0" i="0" u="none" strike="noStrike" cap="none">
                <a:solidFill>
                  <a:srgbClr val="000000"/>
                </a:solidFill>
                <a:latin typeface="Arial"/>
                <a:ea typeface="Arial"/>
                <a:cs typeface="Arial"/>
                <a:sym typeface="Arial"/>
              </a:endParaRPr>
            </a:p>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20%</a:t>
              </a:r>
              <a:endParaRPr sz="1400" b="0" i="0" u="none" strike="noStrike" cap="none">
                <a:solidFill>
                  <a:srgbClr val="000000"/>
                </a:solidFill>
                <a:latin typeface="Arial"/>
                <a:ea typeface="Arial"/>
                <a:cs typeface="Arial"/>
                <a:sym typeface="Arial"/>
              </a:endParaRPr>
            </a:p>
          </p:txBody>
        </p:sp>
        <p:sp>
          <p:nvSpPr>
            <p:cNvPr id="180" name="Google Shape;180;p10"/>
            <p:cNvSpPr txBox="1"/>
            <p:nvPr/>
          </p:nvSpPr>
          <p:spPr>
            <a:xfrm>
              <a:off x="3546255" y="6697752"/>
              <a:ext cx="799861" cy="792324"/>
            </a:xfrm>
            <a:prstGeom prst="rect">
              <a:avLst/>
            </a:prstGeom>
            <a:noFill/>
            <a:ln>
              <a:noFill/>
            </a:ln>
          </p:spPr>
          <p:txBody>
            <a:bodyPr spcFirstLastPara="1" wrap="square" lIns="0" tIns="0" rIns="0" bIns="0" anchor="t" anchorCtr="0">
              <a:spAutoFit/>
            </a:bodyPr>
            <a:lstStyle/>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Item 3</a:t>
              </a:r>
              <a:endParaRPr sz="1400" b="0" i="0" u="none" strike="noStrike" cap="none">
                <a:solidFill>
                  <a:srgbClr val="000000"/>
                </a:solidFill>
                <a:latin typeface="Arial"/>
                <a:ea typeface="Arial"/>
                <a:cs typeface="Arial"/>
                <a:sym typeface="Arial"/>
              </a:endParaRPr>
            </a:p>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20%</a:t>
              </a:r>
              <a:endParaRPr sz="1400" b="0" i="0" u="none" strike="noStrike" cap="none">
                <a:solidFill>
                  <a:srgbClr val="000000"/>
                </a:solidFill>
                <a:latin typeface="Arial"/>
                <a:ea typeface="Arial"/>
                <a:cs typeface="Arial"/>
                <a:sym typeface="Arial"/>
              </a:endParaRPr>
            </a:p>
          </p:txBody>
        </p:sp>
        <p:sp>
          <p:nvSpPr>
            <p:cNvPr id="181" name="Google Shape;181;p10"/>
            <p:cNvSpPr txBox="1"/>
            <p:nvPr/>
          </p:nvSpPr>
          <p:spPr>
            <a:xfrm>
              <a:off x="0" y="4121248"/>
              <a:ext cx="799861" cy="792324"/>
            </a:xfrm>
            <a:prstGeom prst="rect">
              <a:avLst/>
            </a:prstGeom>
            <a:noFill/>
            <a:ln>
              <a:noFill/>
            </a:ln>
          </p:spPr>
          <p:txBody>
            <a:bodyPr spcFirstLastPara="1" wrap="square" lIns="0" tIns="0" rIns="0" bIns="0" anchor="t" anchorCtr="0">
              <a:spAutoFit/>
            </a:bodyPr>
            <a:lstStyle/>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Item 4</a:t>
              </a:r>
              <a:endParaRPr sz="1400" b="0" i="0" u="none" strike="noStrike" cap="none">
                <a:solidFill>
                  <a:srgbClr val="000000"/>
                </a:solidFill>
                <a:latin typeface="Arial"/>
                <a:ea typeface="Arial"/>
                <a:cs typeface="Arial"/>
                <a:sym typeface="Arial"/>
              </a:endParaRPr>
            </a:p>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20%</a:t>
              </a:r>
              <a:endParaRPr sz="1400" b="0" i="0" u="none" strike="noStrike" cap="none">
                <a:solidFill>
                  <a:srgbClr val="000000"/>
                </a:solidFill>
                <a:latin typeface="Arial"/>
                <a:ea typeface="Arial"/>
                <a:cs typeface="Arial"/>
                <a:sym typeface="Arial"/>
              </a:endParaRPr>
            </a:p>
          </p:txBody>
        </p:sp>
        <p:sp>
          <p:nvSpPr>
            <p:cNvPr id="182" name="Google Shape;182;p10"/>
            <p:cNvSpPr txBox="1"/>
            <p:nvPr/>
          </p:nvSpPr>
          <p:spPr>
            <a:xfrm>
              <a:off x="1354549" y="-47625"/>
              <a:ext cx="799861" cy="792324"/>
            </a:xfrm>
            <a:prstGeom prst="rect">
              <a:avLst/>
            </a:prstGeom>
            <a:noFill/>
            <a:ln>
              <a:noFill/>
            </a:ln>
          </p:spPr>
          <p:txBody>
            <a:bodyPr spcFirstLastPara="1" wrap="square" lIns="0" tIns="0" rIns="0" bIns="0" anchor="t" anchorCtr="0">
              <a:spAutoFit/>
            </a:bodyPr>
            <a:lstStyle/>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Item 5</a:t>
              </a:r>
              <a:endParaRPr sz="1400" b="0" i="0" u="none" strike="noStrike" cap="none">
                <a:solidFill>
                  <a:srgbClr val="000000"/>
                </a:solidFill>
                <a:latin typeface="Arial"/>
                <a:ea typeface="Arial"/>
                <a:cs typeface="Arial"/>
                <a:sym typeface="Arial"/>
              </a:endParaRPr>
            </a:p>
            <a:p>
              <a:pPr marL="0" marR="0" lvl="0" indent="0" algn="ctr" rtl="0">
                <a:lnSpc>
                  <a:spcPct val="139941"/>
                </a:lnSpc>
                <a:spcBef>
                  <a:spcPts val="0"/>
                </a:spcBef>
                <a:spcAft>
                  <a:spcPts val="0"/>
                </a:spcAft>
                <a:buClr>
                  <a:srgbClr val="000000"/>
                </a:buClr>
                <a:buSzPts val="1700"/>
                <a:buFont typeface="Arial"/>
                <a:buNone/>
              </a:pPr>
              <a:r>
                <a:rPr lang="en-US" sz="1700" b="0" i="0" u="none" strike="noStrike" cap="none">
                  <a:solidFill>
                    <a:srgbClr val="F7F9F8"/>
                  </a:solidFill>
                  <a:latin typeface="Arimo"/>
                  <a:ea typeface="Arimo"/>
                  <a:cs typeface="Arimo"/>
                  <a:sym typeface="Arimo"/>
                </a:rPr>
                <a:t>20%</a:t>
              </a:r>
              <a:endParaRPr sz="1400" b="0" i="0" u="none" strike="noStrike" cap="none">
                <a:solidFill>
                  <a:srgbClr val="000000"/>
                </a:solidFill>
                <a:latin typeface="Arial"/>
                <a:ea typeface="Arial"/>
                <a:cs typeface="Arial"/>
                <a:sym typeface="Arial"/>
              </a:endParaRPr>
            </a:p>
          </p:txBody>
        </p:sp>
        <p:grpSp>
          <p:nvGrpSpPr>
            <p:cNvPr id="183" name="Google Shape;183;p10"/>
            <p:cNvGrpSpPr/>
            <p:nvPr/>
          </p:nvGrpSpPr>
          <p:grpSpPr>
            <a:xfrm>
              <a:off x="524290" y="264741"/>
              <a:ext cx="6829278" cy="6481430"/>
              <a:chOff x="-13910" y="-12700"/>
              <a:chExt cx="27761" cy="26347"/>
            </a:xfrm>
          </p:grpSpPr>
          <p:sp>
            <p:nvSpPr>
              <p:cNvPr id="184" name="Google Shape;184;p10"/>
              <p:cNvSpPr/>
              <p:nvPr/>
            </p:nvSpPr>
            <p:spPr>
              <a:xfrm>
                <a:off x="0" y="-12700"/>
                <a:ext cx="12259" cy="12700"/>
              </a:xfrm>
              <a:custGeom>
                <a:avLst/>
                <a:gdLst/>
                <a:ahLst/>
                <a:cxnLst/>
                <a:rect l="l" t="t" r="r" b="b"/>
                <a:pathLst>
                  <a:path w="12259" h="12700" extrusionOk="0">
                    <a:moveTo>
                      <a:pt x="0" y="0"/>
                    </a:moveTo>
                    <a:lnTo>
                      <a:pt x="0" y="0"/>
                    </a:lnTo>
                    <a:cubicBezTo>
                      <a:pt x="5737" y="0"/>
                      <a:pt x="10762" y="3846"/>
                      <a:pt x="12259" y="9384"/>
                    </a:cubicBezTo>
                    <a:lnTo>
                      <a:pt x="0" y="12700"/>
                    </a:lnTo>
                    <a:close/>
                  </a:path>
                </a:pathLst>
              </a:custGeom>
              <a:solidFill>
                <a:srgbClr val="F7F9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0"/>
              <p:cNvSpPr/>
              <p:nvPr/>
            </p:nvSpPr>
            <p:spPr>
              <a:xfrm>
                <a:off x="0" y="-3925"/>
                <a:ext cx="13851" cy="14559"/>
              </a:xfrm>
              <a:custGeom>
                <a:avLst/>
                <a:gdLst/>
                <a:ahLst/>
                <a:cxnLst/>
                <a:rect l="l" t="t" r="r" b="b"/>
                <a:pathLst>
                  <a:path w="13851" h="14559" extrusionOk="0">
                    <a:moveTo>
                      <a:pt x="12078" y="0"/>
                    </a:moveTo>
                    <a:cubicBezTo>
                      <a:pt x="13851" y="5457"/>
                      <a:pt x="11746" y="11424"/>
                      <a:pt x="6942" y="14560"/>
                    </a:cubicBezTo>
                    <a:lnTo>
                      <a:pt x="0" y="3925"/>
                    </a:lnTo>
                    <a:close/>
                  </a:path>
                </a:pathLst>
              </a:custGeom>
              <a:solidFill>
                <a:srgbClr val="DD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0"/>
              <p:cNvSpPr/>
              <p:nvPr/>
            </p:nvSpPr>
            <p:spPr>
              <a:xfrm>
                <a:off x="-7969" y="0"/>
                <a:ext cx="15434" cy="13647"/>
              </a:xfrm>
              <a:custGeom>
                <a:avLst/>
                <a:gdLst/>
                <a:ahLst/>
                <a:cxnLst/>
                <a:rect l="l" t="t" r="r" b="b"/>
                <a:pathLst>
                  <a:path w="15434" h="13647" extrusionOk="0">
                    <a:moveTo>
                      <a:pt x="15434" y="10275"/>
                    </a:moveTo>
                    <a:cubicBezTo>
                      <a:pt x="10793" y="13647"/>
                      <a:pt x="4467" y="13488"/>
                      <a:pt x="0" y="9889"/>
                    </a:cubicBezTo>
                    <a:lnTo>
                      <a:pt x="7969" y="0"/>
                    </a:lnTo>
                    <a:close/>
                  </a:path>
                </a:pathLst>
              </a:custGeom>
              <a:solidFill>
                <a:srgbClr val="C4C6C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0"/>
              <p:cNvSpPr/>
              <p:nvPr/>
            </p:nvSpPr>
            <p:spPr>
              <a:xfrm>
                <a:off x="-13910" y="-4523"/>
                <a:ext cx="13910" cy="14798"/>
              </a:xfrm>
              <a:custGeom>
                <a:avLst/>
                <a:gdLst/>
                <a:ahLst/>
                <a:cxnLst/>
                <a:rect l="l" t="t" r="r" b="b"/>
                <a:pathLst>
                  <a:path w="13910" h="14798" extrusionOk="0">
                    <a:moveTo>
                      <a:pt x="6445" y="14798"/>
                    </a:moveTo>
                    <a:cubicBezTo>
                      <a:pt x="1804" y="11425"/>
                      <a:pt x="0" y="5360"/>
                      <a:pt x="2043" y="0"/>
                    </a:cubicBezTo>
                    <a:lnTo>
                      <a:pt x="13910" y="4523"/>
                    </a:lnTo>
                    <a:close/>
                  </a:path>
                </a:pathLst>
              </a:custGeom>
              <a:solidFill>
                <a:srgbClr val="ABAD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0"/>
              <p:cNvSpPr/>
              <p:nvPr/>
            </p:nvSpPr>
            <p:spPr>
              <a:xfrm>
                <a:off x="-12078" y="-12700"/>
                <a:ext cx="12078" cy="12700"/>
              </a:xfrm>
              <a:custGeom>
                <a:avLst/>
                <a:gdLst/>
                <a:ahLst/>
                <a:cxnLst/>
                <a:rect l="l" t="t" r="r" b="b"/>
                <a:pathLst>
                  <a:path w="12078" h="12700" extrusionOk="0">
                    <a:moveTo>
                      <a:pt x="0" y="8775"/>
                    </a:moveTo>
                    <a:cubicBezTo>
                      <a:pt x="1700" y="3543"/>
                      <a:pt x="6575" y="1"/>
                      <a:pt x="12077" y="0"/>
                    </a:cubicBezTo>
                    <a:lnTo>
                      <a:pt x="12078" y="12700"/>
                    </a:lnTo>
                    <a:close/>
                  </a:path>
                </a:pathLst>
              </a:custGeom>
              <a:solidFill>
                <a:srgbClr val="9495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9" name="Google Shape;189;p10"/>
          <p:cNvSpPr txBox="1"/>
          <p:nvPr/>
        </p:nvSpPr>
        <p:spPr>
          <a:xfrm>
            <a:off x="1028700" y="8143875"/>
            <a:ext cx="7607132" cy="11144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sp>
        <p:nvSpPr>
          <p:cNvPr id="190" name="Google Shape;190;p10"/>
          <p:cNvSpPr/>
          <p:nvPr/>
        </p:nvSpPr>
        <p:spPr>
          <a:xfrm>
            <a:off x="0" y="0"/>
            <a:ext cx="2882897" cy="2335073"/>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10"/>
          <p:cNvGrpSpPr/>
          <p:nvPr/>
        </p:nvGrpSpPr>
        <p:grpSpPr>
          <a:xfrm>
            <a:off x="1028700" y="1028700"/>
            <a:ext cx="7777164" cy="2146779"/>
            <a:chOff x="0" y="0"/>
            <a:chExt cx="10369551" cy="2862373"/>
          </a:xfrm>
        </p:grpSpPr>
        <p:sp>
          <p:nvSpPr>
            <p:cNvPr id="192" name="Google Shape;192;p10"/>
            <p:cNvSpPr txBox="1"/>
            <p:nvPr/>
          </p:nvSpPr>
          <p:spPr>
            <a:xfrm>
              <a:off x="0" y="0"/>
              <a:ext cx="10369551" cy="1409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Video Types</a:t>
              </a:r>
              <a:endParaRPr sz="1400" b="0" i="0" u="none" strike="noStrike" cap="none">
                <a:solidFill>
                  <a:srgbClr val="000000"/>
                </a:solidFill>
                <a:latin typeface="Arial"/>
                <a:ea typeface="Arial"/>
                <a:cs typeface="Arial"/>
                <a:sym typeface="Arial"/>
              </a:endParaRPr>
            </a:p>
          </p:txBody>
        </p:sp>
        <p:sp>
          <p:nvSpPr>
            <p:cNvPr id="193" name="Google Shape;193;p10"/>
            <p:cNvSpPr txBox="1"/>
            <p:nvPr/>
          </p:nvSpPr>
          <p:spPr>
            <a:xfrm>
              <a:off x="0" y="2100373"/>
              <a:ext cx="10256199" cy="762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BY POPULARITY</a:t>
              </a:r>
              <a:endParaRPr sz="1400" b="0" i="0" u="none" strike="noStrike" cap="none">
                <a:solidFill>
                  <a:srgbClr val="000000"/>
                </a:solidFill>
                <a:latin typeface="Arial"/>
                <a:ea typeface="Arial"/>
                <a:cs typeface="Arial"/>
                <a:sym typeface="Arial"/>
              </a:endParaRPr>
            </a:p>
          </p:txBody>
        </p:sp>
      </p:grpSp>
      <p:pic>
        <p:nvPicPr>
          <p:cNvPr id="194" name="Google Shape;194;p10"/>
          <p:cNvPicPr preferRelativeResize="0"/>
          <p:nvPr/>
        </p:nvPicPr>
        <p:blipFill rotWithShape="1">
          <a:blip r:embed="rId3">
            <a:alphaModFix/>
          </a:blip>
          <a:srcRect/>
          <a:stretch/>
        </p:blipFill>
        <p:spPr>
          <a:xfrm>
            <a:off x="15075661" y="9163889"/>
            <a:ext cx="3212339" cy="1123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98"/>
        <p:cNvGrpSpPr/>
        <p:nvPr/>
      </p:nvGrpSpPr>
      <p:grpSpPr>
        <a:xfrm>
          <a:off x="0" y="0"/>
          <a:ext cx="0" cy="0"/>
          <a:chOff x="0" y="0"/>
          <a:chExt cx="0" cy="0"/>
        </a:xfrm>
      </p:grpSpPr>
      <p:sp>
        <p:nvSpPr>
          <p:cNvPr id="199" name="Google Shape;199;p11"/>
          <p:cNvSpPr/>
          <p:nvPr/>
        </p:nvSpPr>
        <p:spPr>
          <a:xfrm>
            <a:off x="0" y="-119032"/>
            <a:ext cx="4299851" cy="10525065"/>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 name="Google Shape;200;p11"/>
          <p:cNvGrpSpPr/>
          <p:nvPr/>
        </p:nvGrpSpPr>
        <p:grpSpPr>
          <a:xfrm>
            <a:off x="6401538" y="2955757"/>
            <a:ext cx="7777164" cy="4375486"/>
            <a:chOff x="0" y="0"/>
            <a:chExt cx="10369551" cy="5833982"/>
          </a:xfrm>
        </p:grpSpPr>
        <p:sp>
          <p:nvSpPr>
            <p:cNvPr id="201" name="Google Shape;201;p11"/>
            <p:cNvSpPr txBox="1"/>
            <p:nvPr/>
          </p:nvSpPr>
          <p:spPr>
            <a:xfrm>
              <a:off x="0" y="4376657"/>
              <a:ext cx="10142843" cy="14573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sp>
          <p:nvSpPr>
            <p:cNvPr id="202" name="Google Shape;202;p11"/>
            <p:cNvSpPr txBox="1"/>
            <p:nvPr/>
          </p:nvSpPr>
          <p:spPr>
            <a:xfrm>
              <a:off x="0" y="0"/>
              <a:ext cx="10369551" cy="1409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The Approach</a:t>
              </a:r>
              <a:endParaRPr sz="1400" b="0" i="0" u="none" strike="noStrike" cap="none">
                <a:solidFill>
                  <a:srgbClr val="000000"/>
                </a:solidFill>
                <a:latin typeface="Arial"/>
                <a:ea typeface="Arial"/>
                <a:cs typeface="Arial"/>
                <a:sym typeface="Arial"/>
              </a:endParaRPr>
            </a:p>
          </p:txBody>
        </p:sp>
        <p:sp>
          <p:nvSpPr>
            <p:cNvPr id="203" name="Google Shape;203;p11"/>
            <p:cNvSpPr txBox="1"/>
            <p:nvPr/>
          </p:nvSpPr>
          <p:spPr>
            <a:xfrm>
              <a:off x="0" y="2174041"/>
              <a:ext cx="10256199" cy="1524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CONNECTING BRANDS AND CUSTOMERS</a:t>
              </a:r>
              <a:endParaRPr sz="1400" b="0" i="0" u="none" strike="noStrike" cap="none">
                <a:solidFill>
                  <a:srgbClr val="000000"/>
                </a:solidFill>
                <a:latin typeface="Arial"/>
                <a:ea typeface="Arial"/>
                <a:cs typeface="Arial"/>
                <a:sym typeface="Arial"/>
              </a:endParaRPr>
            </a:p>
          </p:txBody>
        </p:sp>
      </p:grpSp>
      <p:pic>
        <p:nvPicPr>
          <p:cNvPr id="204" name="Google Shape;204;p11"/>
          <p:cNvPicPr preferRelativeResize="0"/>
          <p:nvPr/>
        </p:nvPicPr>
        <p:blipFill rotWithShape="1">
          <a:blip r:embed="rId3">
            <a:alphaModFix/>
          </a:blip>
          <a:srcRect/>
          <a:stretch/>
        </p:blipFill>
        <p:spPr>
          <a:xfrm>
            <a:off x="14554931" y="9829349"/>
            <a:ext cx="4929965" cy="457651"/>
          </a:xfrm>
          <a:prstGeom prst="rect">
            <a:avLst/>
          </a:prstGeom>
          <a:noFill/>
          <a:ln>
            <a:noFill/>
          </a:ln>
        </p:spPr>
      </p:pic>
      <p:sp>
        <p:nvSpPr>
          <p:cNvPr id="205" name="Google Shape;205;p11"/>
          <p:cNvSpPr/>
          <p:nvPr/>
        </p:nvSpPr>
        <p:spPr>
          <a:xfrm>
            <a:off x="1902206" y="0"/>
            <a:ext cx="3874765" cy="2221717"/>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2"/>
          <p:cNvSpPr/>
          <p:nvPr/>
        </p:nvSpPr>
        <p:spPr>
          <a:xfrm>
            <a:off x="14974270" y="0"/>
            <a:ext cx="3313729" cy="4403853"/>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 name="Google Shape;211;p12"/>
          <p:cNvPicPr preferRelativeResize="0"/>
          <p:nvPr/>
        </p:nvPicPr>
        <p:blipFill rotWithShape="1">
          <a:blip r:embed="rId3">
            <a:alphaModFix/>
          </a:blip>
          <a:srcRect l="29668" r="29666"/>
          <a:stretch/>
        </p:blipFill>
        <p:spPr>
          <a:xfrm>
            <a:off x="11596509" y="1028700"/>
            <a:ext cx="5662791" cy="9278431"/>
          </a:xfrm>
          <a:prstGeom prst="rect">
            <a:avLst/>
          </a:prstGeom>
          <a:noFill/>
          <a:ln>
            <a:noFill/>
          </a:ln>
        </p:spPr>
      </p:pic>
      <p:sp>
        <p:nvSpPr>
          <p:cNvPr id="212" name="Google Shape;212;p12"/>
          <p:cNvSpPr/>
          <p:nvPr/>
        </p:nvSpPr>
        <p:spPr>
          <a:xfrm>
            <a:off x="0" y="-147371"/>
            <a:ext cx="10534447" cy="1058174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12"/>
          <p:cNvGrpSpPr/>
          <p:nvPr/>
        </p:nvGrpSpPr>
        <p:grpSpPr>
          <a:xfrm>
            <a:off x="1463657" y="2846348"/>
            <a:ext cx="7607132" cy="4458572"/>
            <a:chOff x="0" y="-180975"/>
            <a:chExt cx="10142843" cy="5944763"/>
          </a:xfrm>
        </p:grpSpPr>
        <p:sp>
          <p:nvSpPr>
            <p:cNvPr id="214" name="Google Shape;214;p12"/>
            <p:cNvSpPr txBox="1"/>
            <p:nvPr/>
          </p:nvSpPr>
          <p:spPr>
            <a:xfrm>
              <a:off x="0" y="-180975"/>
              <a:ext cx="10142843" cy="15017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6500"/>
                <a:buFont typeface="Arial"/>
                <a:buNone/>
              </a:pPr>
              <a:r>
                <a:rPr lang="en-US" sz="6500" b="1" i="0" u="none" strike="noStrike" cap="none">
                  <a:solidFill>
                    <a:srgbClr val="F7F9F8"/>
                  </a:solidFill>
                  <a:latin typeface="Muli"/>
                  <a:ea typeface="Muli"/>
                  <a:cs typeface="Muli"/>
                  <a:sym typeface="Muli"/>
                </a:rPr>
                <a:t>Connect With Us</a:t>
              </a:r>
              <a:endParaRPr sz="1400" b="0" i="0" u="none" strike="noStrike" cap="none">
                <a:solidFill>
                  <a:srgbClr val="000000"/>
                </a:solidFill>
                <a:latin typeface="Arial"/>
                <a:ea typeface="Arial"/>
                <a:cs typeface="Arial"/>
                <a:sym typeface="Arial"/>
              </a:endParaRPr>
            </a:p>
          </p:txBody>
        </p:sp>
        <p:pic>
          <p:nvPicPr>
            <p:cNvPr id="215" name="Google Shape;215;p12"/>
            <p:cNvPicPr preferRelativeResize="0"/>
            <p:nvPr/>
          </p:nvPicPr>
          <p:blipFill rotWithShape="1">
            <a:blip r:embed="rId4">
              <a:alphaModFix/>
            </a:blip>
            <a:srcRect/>
            <a:stretch/>
          </p:blipFill>
          <p:spPr>
            <a:xfrm>
              <a:off x="0" y="2882207"/>
              <a:ext cx="2881581" cy="2881581"/>
            </a:xfrm>
            <a:prstGeom prst="rect">
              <a:avLst/>
            </a:prstGeom>
            <a:noFill/>
            <a:ln>
              <a:noFill/>
            </a:ln>
          </p:spPr>
        </p:pic>
        <p:pic>
          <p:nvPicPr>
            <p:cNvPr id="216" name="Google Shape;216;p12"/>
            <p:cNvPicPr preferRelativeResize="0"/>
            <p:nvPr/>
          </p:nvPicPr>
          <p:blipFill rotWithShape="1">
            <a:blip r:embed="rId5">
              <a:alphaModFix/>
            </a:blip>
            <a:srcRect/>
            <a:stretch/>
          </p:blipFill>
          <p:spPr>
            <a:xfrm>
              <a:off x="3233430" y="2882207"/>
              <a:ext cx="2881581" cy="2881581"/>
            </a:xfrm>
            <a:prstGeom prst="rect">
              <a:avLst/>
            </a:prstGeom>
            <a:noFill/>
            <a:ln>
              <a:noFill/>
            </a:ln>
          </p:spPr>
        </p:pic>
        <p:pic>
          <p:nvPicPr>
            <p:cNvPr id="217" name="Google Shape;217;p12"/>
            <p:cNvPicPr preferRelativeResize="0"/>
            <p:nvPr/>
          </p:nvPicPr>
          <p:blipFill rotWithShape="1">
            <a:blip r:embed="rId6">
              <a:alphaModFix/>
            </a:blip>
            <a:srcRect/>
            <a:stretch/>
          </p:blipFill>
          <p:spPr>
            <a:xfrm>
              <a:off x="6466859" y="2882207"/>
              <a:ext cx="2881581" cy="2881581"/>
            </a:xfrm>
            <a:prstGeom prst="rect">
              <a:avLst/>
            </a:prstGeom>
            <a:noFill/>
            <a:ln>
              <a:noFill/>
            </a:ln>
          </p:spPr>
        </p:pic>
      </p:grpSp>
      <p:pic>
        <p:nvPicPr>
          <p:cNvPr id="218" name="Google Shape;218;p12"/>
          <p:cNvPicPr preferRelativeResize="0"/>
          <p:nvPr/>
        </p:nvPicPr>
        <p:blipFill rotWithShape="1">
          <a:blip r:embed="rId7">
            <a:alphaModFix/>
          </a:blip>
          <a:srcRect l="27216" t="12500" r="17034" b="12500"/>
          <a:stretch/>
        </p:blipFill>
        <p:spPr>
          <a:xfrm>
            <a:off x="11143703" y="1368085"/>
            <a:ext cx="5804486" cy="104119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222"/>
        <p:cNvGrpSpPr/>
        <p:nvPr/>
      </p:nvGrpSpPr>
      <p:grpSpPr>
        <a:xfrm>
          <a:off x="0" y="0"/>
          <a:ext cx="0" cy="0"/>
          <a:chOff x="0" y="0"/>
          <a:chExt cx="0" cy="0"/>
        </a:xfrm>
      </p:grpSpPr>
      <p:sp>
        <p:nvSpPr>
          <p:cNvPr id="223" name="Google Shape;223;p13"/>
          <p:cNvSpPr/>
          <p:nvPr/>
        </p:nvSpPr>
        <p:spPr>
          <a:xfrm>
            <a:off x="0" y="-104863"/>
            <a:ext cx="2174420" cy="10496726"/>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3"/>
          <p:cNvSpPr txBox="1"/>
          <p:nvPr/>
        </p:nvSpPr>
        <p:spPr>
          <a:xfrm>
            <a:off x="4041032" y="1268049"/>
            <a:ext cx="13218268" cy="117157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6500"/>
              <a:buFont typeface="Arial"/>
              <a:buNone/>
            </a:pPr>
            <a:r>
              <a:rPr lang="en-US" sz="6500" b="1" i="0" u="none" strike="noStrike" cap="none">
                <a:solidFill>
                  <a:srgbClr val="231F1D"/>
                </a:solidFill>
                <a:latin typeface="Muli"/>
                <a:ea typeface="Muli"/>
                <a:cs typeface="Muli"/>
                <a:sym typeface="Muli"/>
              </a:rPr>
              <a:t>Why Video for Advertising?</a:t>
            </a:r>
            <a:endParaRPr sz="1400" b="0" i="0" u="none" strike="noStrike" cap="none">
              <a:solidFill>
                <a:srgbClr val="000000"/>
              </a:solidFill>
              <a:latin typeface="Arial"/>
              <a:ea typeface="Arial"/>
              <a:cs typeface="Arial"/>
              <a:sym typeface="Arial"/>
            </a:endParaRPr>
          </a:p>
        </p:txBody>
      </p:sp>
      <p:sp>
        <p:nvSpPr>
          <p:cNvPr id="225" name="Google Shape;225;p13"/>
          <p:cNvSpPr/>
          <p:nvPr/>
        </p:nvSpPr>
        <p:spPr>
          <a:xfrm>
            <a:off x="16728545" y="7338678"/>
            <a:ext cx="530754" cy="464694"/>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13"/>
          <p:cNvGrpSpPr/>
          <p:nvPr/>
        </p:nvGrpSpPr>
        <p:grpSpPr>
          <a:xfrm>
            <a:off x="11200492" y="7517623"/>
            <a:ext cx="5793431" cy="1740677"/>
            <a:chOff x="0" y="0"/>
            <a:chExt cx="7724575" cy="2320903"/>
          </a:xfrm>
        </p:grpSpPr>
        <p:sp>
          <p:nvSpPr>
            <p:cNvPr id="227" name="Google Shape;227;p13"/>
            <p:cNvSpPr txBox="1"/>
            <p:nvPr/>
          </p:nvSpPr>
          <p:spPr>
            <a:xfrm>
              <a:off x="0" y="0"/>
              <a:ext cx="7724575" cy="762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OPTIMIZABLE</a:t>
              </a:r>
              <a:endParaRPr sz="1400" b="0" i="0" u="none" strike="noStrike" cap="none">
                <a:solidFill>
                  <a:srgbClr val="000000"/>
                </a:solidFill>
                <a:latin typeface="Arial"/>
                <a:ea typeface="Arial"/>
                <a:cs typeface="Arial"/>
                <a:sym typeface="Arial"/>
              </a:endParaRPr>
            </a:p>
          </p:txBody>
        </p:sp>
        <p:sp>
          <p:nvSpPr>
            <p:cNvPr id="228" name="Google Shape;228;p13"/>
            <p:cNvSpPr txBox="1"/>
            <p:nvPr/>
          </p:nvSpPr>
          <p:spPr>
            <a:xfrm>
              <a:off x="0" y="938720"/>
              <a:ext cx="7724575" cy="1382183"/>
            </a:xfrm>
            <a:prstGeom prst="rect">
              <a:avLst/>
            </a:prstGeom>
            <a:noFill/>
            <a:ln>
              <a:noFill/>
            </a:ln>
          </p:spPr>
          <p:txBody>
            <a:bodyPr spcFirstLastPara="1" wrap="square" lIns="0" tIns="0" rIns="0" bIns="0" anchor="t" anchorCtr="0">
              <a:spAutoFit/>
            </a:bodyPr>
            <a:lstStyle/>
            <a:p>
              <a:pPr marL="0" marR="0" lvl="0" indent="0" algn="r"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grpSp>
      <p:sp>
        <p:nvSpPr>
          <p:cNvPr id="229" name="Google Shape;229;p13"/>
          <p:cNvSpPr/>
          <p:nvPr/>
        </p:nvSpPr>
        <p:spPr>
          <a:xfrm>
            <a:off x="16728545" y="4297044"/>
            <a:ext cx="530754" cy="464694"/>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 name="Google Shape;230;p13"/>
          <p:cNvGrpSpPr/>
          <p:nvPr/>
        </p:nvGrpSpPr>
        <p:grpSpPr>
          <a:xfrm>
            <a:off x="11200492" y="4475989"/>
            <a:ext cx="5793431" cy="1740677"/>
            <a:chOff x="0" y="0"/>
            <a:chExt cx="7724575" cy="2320903"/>
          </a:xfrm>
        </p:grpSpPr>
        <p:sp>
          <p:nvSpPr>
            <p:cNvPr id="231" name="Google Shape;231;p13"/>
            <p:cNvSpPr txBox="1"/>
            <p:nvPr/>
          </p:nvSpPr>
          <p:spPr>
            <a:xfrm>
              <a:off x="0" y="0"/>
              <a:ext cx="7724575" cy="762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STICKY</a:t>
              </a:r>
              <a:endParaRPr sz="1400" b="0" i="0" u="none" strike="noStrike" cap="none">
                <a:solidFill>
                  <a:srgbClr val="000000"/>
                </a:solidFill>
                <a:latin typeface="Arial"/>
                <a:ea typeface="Arial"/>
                <a:cs typeface="Arial"/>
                <a:sym typeface="Arial"/>
              </a:endParaRPr>
            </a:p>
          </p:txBody>
        </p:sp>
        <p:sp>
          <p:nvSpPr>
            <p:cNvPr id="232" name="Google Shape;232;p13"/>
            <p:cNvSpPr txBox="1"/>
            <p:nvPr/>
          </p:nvSpPr>
          <p:spPr>
            <a:xfrm>
              <a:off x="0" y="938720"/>
              <a:ext cx="7724575" cy="1382183"/>
            </a:xfrm>
            <a:prstGeom prst="rect">
              <a:avLst/>
            </a:prstGeom>
            <a:noFill/>
            <a:ln>
              <a:noFill/>
            </a:ln>
          </p:spPr>
          <p:txBody>
            <a:bodyPr spcFirstLastPara="1" wrap="square" lIns="0" tIns="0" rIns="0" bIns="0" anchor="t" anchorCtr="0">
              <a:spAutoFit/>
            </a:bodyPr>
            <a:lstStyle/>
            <a:p>
              <a:pPr marL="0" marR="0" lvl="0" indent="0" algn="r"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grpSp>
      <p:sp>
        <p:nvSpPr>
          <p:cNvPr id="233" name="Google Shape;233;p13"/>
          <p:cNvSpPr/>
          <p:nvPr/>
        </p:nvSpPr>
        <p:spPr>
          <a:xfrm>
            <a:off x="9569086" y="7338678"/>
            <a:ext cx="530754" cy="464694"/>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4" name="Google Shape;234;p13"/>
          <p:cNvGrpSpPr/>
          <p:nvPr/>
        </p:nvGrpSpPr>
        <p:grpSpPr>
          <a:xfrm>
            <a:off x="4041032" y="7517623"/>
            <a:ext cx="5793431" cy="1740677"/>
            <a:chOff x="0" y="0"/>
            <a:chExt cx="7724575" cy="2320903"/>
          </a:xfrm>
        </p:grpSpPr>
        <p:sp>
          <p:nvSpPr>
            <p:cNvPr id="235" name="Google Shape;235;p13"/>
            <p:cNvSpPr txBox="1"/>
            <p:nvPr/>
          </p:nvSpPr>
          <p:spPr>
            <a:xfrm>
              <a:off x="0" y="0"/>
              <a:ext cx="7724575" cy="762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CUSTOMIZABLE</a:t>
              </a:r>
              <a:endParaRPr sz="1400" b="0" i="0" u="none" strike="noStrike" cap="none">
                <a:solidFill>
                  <a:srgbClr val="000000"/>
                </a:solidFill>
                <a:latin typeface="Arial"/>
                <a:ea typeface="Arial"/>
                <a:cs typeface="Arial"/>
                <a:sym typeface="Arial"/>
              </a:endParaRPr>
            </a:p>
          </p:txBody>
        </p:sp>
        <p:sp>
          <p:nvSpPr>
            <p:cNvPr id="236" name="Google Shape;236;p13"/>
            <p:cNvSpPr txBox="1"/>
            <p:nvPr/>
          </p:nvSpPr>
          <p:spPr>
            <a:xfrm>
              <a:off x="0" y="938720"/>
              <a:ext cx="7724575" cy="1382183"/>
            </a:xfrm>
            <a:prstGeom prst="rect">
              <a:avLst/>
            </a:prstGeom>
            <a:noFill/>
            <a:ln>
              <a:noFill/>
            </a:ln>
          </p:spPr>
          <p:txBody>
            <a:bodyPr spcFirstLastPara="1" wrap="square" lIns="0" tIns="0" rIns="0" bIns="0" anchor="t" anchorCtr="0">
              <a:spAutoFit/>
            </a:bodyPr>
            <a:lstStyle/>
            <a:p>
              <a:pPr marL="0" marR="0" lvl="0" indent="0" algn="r"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grpSp>
      <p:sp>
        <p:nvSpPr>
          <p:cNvPr id="237" name="Google Shape;237;p13"/>
          <p:cNvSpPr/>
          <p:nvPr/>
        </p:nvSpPr>
        <p:spPr>
          <a:xfrm>
            <a:off x="9569086" y="4297044"/>
            <a:ext cx="530754" cy="464694"/>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13"/>
          <p:cNvGrpSpPr/>
          <p:nvPr/>
        </p:nvGrpSpPr>
        <p:grpSpPr>
          <a:xfrm>
            <a:off x="4041032" y="4475989"/>
            <a:ext cx="5793431" cy="1740677"/>
            <a:chOff x="0" y="0"/>
            <a:chExt cx="7724575" cy="2320903"/>
          </a:xfrm>
        </p:grpSpPr>
        <p:sp>
          <p:nvSpPr>
            <p:cNvPr id="239" name="Google Shape;239;p13"/>
            <p:cNvSpPr txBox="1"/>
            <p:nvPr/>
          </p:nvSpPr>
          <p:spPr>
            <a:xfrm>
              <a:off x="0" y="0"/>
              <a:ext cx="7724575" cy="762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ENGAGING</a:t>
              </a:r>
              <a:endParaRPr sz="1400" b="0" i="0" u="none" strike="noStrike" cap="none">
                <a:solidFill>
                  <a:srgbClr val="000000"/>
                </a:solidFill>
                <a:latin typeface="Arial"/>
                <a:ea typeface="Arial"/>
                <a:cs typeface="Arial"/>
                <a:sym typeface="Arial"/>
              </a:endParaRPr>
            </a:p>
          </p:txBody>
        </p:sp>
        <p:sp>
          <p:nvSpPr>
            <p:cNvPr id="240" name="Google Shape;240;p13"/>
            <p:cNvSpPr txBox="1"/>
            <p:nvPr/>
          </p:nvSpPr>
          <p:spPr>
            <a:xfrm>
              <a:off x="0" y="938720"/>
              <a:ext cx="7724575" cy="1382183"/>
            </a:xfrm>
            <a:prstGeom prst="rect">
              <a:avLst/>
            </a:prstGeom>
            <a:noFill/>
            <a:ln>
              <a:noFill/>
            </a:ln>
          </p:spPr>
          <p:txBody>
            <a:bodyPr spcFirstLastPara="1" wrap="square" lIns="0" tIns="0" rIns="0" bIns="0" anchor="t" anchorCtr="0">
              <a:spAutoFit/>
            </a:bodyPr>
            <a:lstStyle/>
            <a:p>
              <a:pPr marL="0" marR="0" lvl="0" indent="0" algn="r"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244"/>
        <p:cNvGrpSpPr/>
        <p:nvPr/>
      </p:nvGrpSpPr>
      <p:grpSpPr>
        <a:xfrm>
          <a:off x="0" y="0"/>
          <a:ext cx="0" cy="0"/>
          <a:chOff x="0" y="0"/>
          <a:chExt cx="0" cy="0"/>
        </a:xfrm>
      </p:grpSpPr>
      <p:sp>
        <p:nvSpPr>
          <p:cNvPr id="245" name="Google Shape;245;p14"/>
          <p:cNvSpPr/>
          <p:nvPr/>
        </p:nvSpPr>
        <p:spPr>
          <a:xfrm>
            <a:off x="6509438" y="1261075"/>
            <a:ext cx="5269125" cy="5764128"/>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4"/>
          <p:cNvSpPr/>
          <p:nvPr/>
        </p:nvSpPr>
        <p:spPr>
          <a:xfrm>
            <a:off x="-161541" y="8291996"/>
            <a:ext cx="18611082" cy="1995004"/>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 name="Google Shape;247;p14"/>
          <p:cNvGrpSpPr/>
          <p:nvPr/>
        </p:nvGrpSpPr>
        <p:grpSpPr>
          <a:xfrm>
            <a:off x="3625920" y="2170308"/>
            <a:ext cx="11036160" cy="4195693"/>
            <a:chOff x="0" y="333375"/>
            <a:chExt cx="14714879" cy="5594257"/>
          </a:xfrm>
        </p:grpSpPr>
        <p:sp>
          <p:nvSpPr>
            <p:cNvPr id="248" name="Google Shape;248;p14"/>
            <p:cNvSpPr txBox="1"/>
            <p:nvPr/>
          </p:nvSpPr>
          <p:spPr>
            <a:xfrm>
              <a:off x="0" y="333375"/>
              <a:ext cx="14714879" cy="4742392"/>
            </a:xfrm>
            <a:prstGeom prst="rect">
              <a:avLst/>
            </a:prstGeom>
            <a:noFill/>
            <a:ln>
              <a:noFill/>
            </a:ln>
          </p:spPr>
          <p:txBody>
            <a:bodyPr spcFirstLastPara="1" wrap="square" lIns="0" tIns="0" rIns="0" bIns="0" anchor="t" anchorCtr="0">
              <a:spAutoFit/>
            </a:bodyPr>
            <a:lstStyle/>
            <a:p>
              <a:pPr marL="0" marR="0" lvl="0" indent="0" algn="ctr" rtl="0">
                <a:lnSpc>
                  <a:spcPct val="105999"/>
                </a:lnSpc>
                <a:spcBef>
                  <a:spcPts val="0"/>
                </a:spcBef>
                <a:spcAft>
                  <a:spcPts val="0"/>
                </a:spcAft>
                <a:buClr>
                  <a:srgbClr val="000000"/>
                </a:buClr>
                <a:buSzPts val="25000"/>
                <a:buFont typeface="Arial"/>
                <a:buNone/>
              </a:pPr>
              <a:r>
                <a:rPr lang="en-US" sz="25000" b="1" i="0" u="none" strike="noStrike" cap="none">
                  <a:solidFill>
                    <a:srgbClr val="231F1D"/>
                  </a:solidFill>
                  <a:latin typeface="Muli"/>
                  <a:ea typeface="Muli"/>
                  <a:cs typeface="Muli"/>
                  <a:sym typeface="Muli"/>
                </a:rPr>
                <a:t>80%</a:t>
              </a:r>
              <a:endParaRPr sz="1400" b="0" i="0" u="none" strike="noStrike" cap="none">
                <a:solidFill>
                  <a:srgbClr val="000000"/>
                </a:solidFill>
                <a:latin typeface="Arial"/>
                <a:ea typeface="Arial"/>
                <a:cs typeface="Arial"/>
                <a:sym typeface="Arial"/>
              </a:endParaRPr>
            </a:p>
          </p:txBody>
        </p:sp>
        <p:sp>
          <p:nvSpPr>
            <p:cNvPr id="249" name="Google Shape;249;p14"/>
            <p:cNvSpPr txBox="1"/>
            <p:nvPr/>
          </p:nvSpPr>
          <p:spPr>
            <a:xfrm>
              <a:off x="37785" y="5198017"/>
              <a:ext cx="14639309" cy="7296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300"/>
                <a:buFont typeface="Arial"/>
                <a:buNone/>
              </a:pPr>
              <a:r>
                <a:rPr lang="en-US" sz="3300" b="1" i="0" u="none" strike="noStrike" cap="none">
                  <a:solidFill>
                    <a:srgbClr val="231F1D"/>
                  </a:solidFill>
                  <a:latin typeface="Poppins Light"/>
                  <a:ea typeface="Poppins Light"/>
                  <a:cs typeface="Poppins Light"/>
                  <a:sym typeface="Poppins Light"/>
                </a:rPr>
                <a:t>OF INTERNET TRAFFIC IS VIDEO</a:t>
              </a:r>
              <a:endParaRPr sz="1400" b="0" i="0" u="none" strike="noStrike" cap="none">
                <a:solidFill>
                  <a:srgbClr val="000000"/>
                </a:solidFill>
                <a:latin typeface="Arial"/>
                <a:ea typeface="Arial"/>
                <a:cs typeface="Arial"/>
                <a:sym typeface="Arial"/>
              </a:endParaRPr>
            </a:p>
          </p:txBody>
        </p:sp>
      </p:grpSp>
      <p:sp>
        <p:nvSpPr>
          <p:cNvPr id="250" name="Google Shape;250;p14"/>
          <p:cNvSpPr txBox="1"/>
          <p:nvPr/>
        </p:nvSpPr>
        <p:spPr>
          <a:xfrm>
            <a:off x="1968084" y="8965648"/>
            <a:ext cx="14351831" cy="5524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F7F9F8"/>
                </a:solidFill>
                <a:latin typeface="Poppins Light"/>
                <a:ea typeface="Poppins Light"/>
                <a:cs typeface="Poppins Light"/>
                <a:sym typeface="Poppins Light"/>
              </a:rPr>
              <a:t>Presentations are communication tools that can be used as lectures.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254"/>
        <p:cNvGrpSpPr/>
        <p:nvPr/>
      </p:nvGrpSpPr>
      <p:grpSpPr>
        <a:xfrm>
          <a:off x="0" y="0"/>
          <a:ext cx="0" cy="0"/>
          <a:chOff x="0" y="0"/>
          <a:chExt cx="0" cy="0"/>
        </a:xfrm>
      </p:grpSpPr>
      <p:pic>
        <p:nvPicPr>
          <p:cNvPr id="255" name="Google Shape;255;p15"/>
          <p:cNvPicPr preferRelativeResize="0"/>
          <p:nvPr/>
        </p:nvPicPr>
        <p:blipFill rotWithShape="1">
          <a:blip r:embed="rId3">
            <a:alphaModFix/>
          </a:blip>
          <a:srcRect l="27216" t="12500" r="17034" b="12500"/>
          <a:stretch/>
        </p:blipFill>
        <p:spPr>
          <a:xfrm>
            <a:off x="12483514" y="0"/>
            <a:ext cx="5804486" cy="10411994"/>
          </a:xfrm>
          <a:prstGeom prst="rect">
            <a:avLst/>
          </a:prstGeom>
          <a:noFill/>
          <a:ln>
            <a:noFill/>
          </a:ln>
        </p:spPr>
      </p:pic>
      <p:sp>
        <p:nvSpPr>
          <p:cNvPr id="256" name="Google Shape;256;p15"/>
          <p:cNvSpPr/>
          <p:nvPr/>
        </p:nvSpPr>
        <p:spPr>
          <a:xfrm>
            <a:off x="11627513" y="1028700"/>
            <a:ext cx="5631787" cy="10326691"/>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7" name="Google Shape;257;p15"/>
          <p:cNvPicPr preferRelativeResize="0"/>
          <p:nvPr/>
        </p:nvPicPr>
        <p:blipFill rotWithShape="1">
          <a:blip r:embed="rId3">
            <a:alphaModFix/>
          </a:blip>
          <a:srcRect l="27216" t="12500" r="17034" b="12500"/>
          <a:stretch/>
        </p:blipFill>
        <p:spPr>
          <a:xfrm>
            <a:off x="11143703" y="1368085"/>
            <a:ext cx="5804486" cy="10411994"/>
          </a:xfrm>
          <a:prstGeom prst="rect">
            <a:avLst/>
          </a:prstGeom>
          <a:noFill/>
          <a:ln>
            <a:noFill/>
          </a:ln>
        </p:spPr>
      </p:pic>
      <p:grpSp>
        <p:nvGrpSpPr>
          <p:cNvPr id="258" name="Google Shape;258;p15"/>
          <p:cNvGrpSpPr/>
          <p:nvPr/>
        </p:nvGrpSpPr>
        <p:grpSpPr>
          <a:xfrm>
            <a:off x="1425447" y="3400832"/>
            <a:ext cx="8145574" cy="3610329"/>
            <a:chOff x="0" y="0"/>
            <a:chExt cx="10860766" cy="4813772"/>
          </a:xfrm>
        </p:grpSpPr>
        <p:sp>
          <p:nvSpPr>
            <p:cNvPr id="259" name="Google Shape;259;p15"/>
            <p:cNvSpPr txBox="1"/>
            <p:nvPr/>
          </p:nvSpPr>
          <p:spPr>
            <a:xfrm>
              <a:off x="0" y="3346922"/>
              <a:ext cx="10860766" cy="14668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rgbClr val="231F1D"/>
                  </a:solidFill>
                  <a:latin typeface="Poppins Light"/>
                  <a:ea typeface="Poppins Light"/>
                  <a:cs typeface="Poppins Light"/>
                  <a:sym typeface="Poppins Light"/>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sp>
          <p:nvSpPr>
            <p:cNvPr id="260" name="Google Shape;260;p15"/>
            <p:cNvSpPr txBox="1"/>
            <p:nvPr/>
          </p:nvSpPr>
          <p:spPr>
            <a:xfrm>
              <a:off x="0" y="0"/>
              <a:ext cx="10860762" cy="1409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Looking Ahead</a:t>
              </a:r>
              <a:endParaRPr sz="1400" b="0" i="0" u="none" strike="noStrike" cap="none">
                <a:solidFill>
                  <a:srgbClr val="000000"/>
                </a:solidFill>
                <a:latin typeface="Arial"/>
                <a:ea typeface="Arial"/>
                <a:cs typeface="Arial"/>
                <a:sym typeface="Arial"/>
              </a:endParaRPr>
            </a:p>
          </p:txBody>
        </p:sp>
        <p:sp>
          <p:nvSpPr>
            <p:cNvPr id="261" name="Google Shape;261;p15"/>
            <p:cNvSpPr txBox="1"/>
            <p:nvPr/>
          </p:nvSpPr>
          <p:spPr>
            <a:xfrm>
              <a:off x="0" y="2044936"/>
              <a:ext cx="10860766" cy="762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MARKETERS' PREDICTIONS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265"/>
        <p:cNvGrpSpPr/>
        <p:nvPr/>
      </p:nvGrpSpPr>
      <p:grpSpPr>
        <a:xfrm>
          <a:off x="0" y="0"/>
          <a:ext cx="0" cy="0"/>
          <a:chOff x="0" y="0"/>
          <a:chExt cx="0" cy="0"/>
        </a:xfrm>
      </p:grpSpPr>
      <p:sp>
        <p:nvSpPr>
          <p:cNvPr id="266" name="Google Shape;266;p16"/>
          <p:cNvSpPr txBox="1"/>
          <p:nvPr/>
        </p:nvSpPr>
        <p:spPr>
          <a:xfrm>
            <a:off x="2138120" y="1510464"/>
            <a:ext cx="14011758" cy="21145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What Makes a Good Advertising Video?</a:t>
            </a:r>
            <a:endParaRPr sz="1400" b="0" i="0" u="none" strike="noStrike" cap="none">
              <a:solidFill>
                <a:srgbClr val="000000"/>
              </a:solidFill>
              <a:latin typeface="Arial"/>
              <a:ea typeface="Arial"/>
              <a:cs typeface="Arial"/>
              <a:sym typeface="Arial"/>
            </a:endParaRPr>
          </a:p>
        </p:txBody>
      </p:sp>
      <p:sp>
        <p:nvSpPr>
          <p:cNvPr id="267" name="Google Shape;267;p16"/>
          <p:cNvSpPr/>
          <p:nvPr/>
        </p:nvSpPr>
        <p:spPr>
          <a:xfrm>
            <a:off x="859335" y="0"/>
            <a:ext cx="3209783" cy="2815876"/>
          </a:xfrm>
          <a:custGeom>
            <a:avLst/>
            <a:gdLst/>
            <a:ahLst/>
            <a:cxnLst/>
            <a:rect l="l" t="t" r="r" b="b"/>
            <a:pathLst>
              <a:path w="1301843" h="1142080" extrusionOk="0">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000000"/>
          </a:solidFill>
          <a:ln>
            <a:noFill/>
          </a:ln>
        </p:spPr>
      </p:sp>
      <p:grpSp>
        <p:nvGrpSpPr>
          <p:cNvPr id="268" name="Google Shape;268;p16"/>
          <p:cNvGrpSpPr/>
          <p:nvPr/>
        </p:nvGrpSpPr>
        <p:grpSpPr>
          <a:xfrm>
            <a:off x="12453540" y="5398551"/>
            <a:ext cx="3696340" cy="3270262"/>
            <a:chOff x="0" y="377854"/>
            <a:chExt cx="4928453" cy="4360350"/>
          </a:xfrm>
        </p:grpSpPr>
        <p:sp>
          <p:nvSpPr>
            <p:cNvPr id="269" name="Google Shape;269;p16"/>
            <p:cNvSpPr/>
            <p:nvPr/>
          </p:nvSpPr>
          <p:spPr>
            <a:xfrm>
              <a:off x="1230935" y="377854"/>
              <a:ext cx="3125940" cy="2773362"/>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6"/>
            <p:cNvSpPr txBox="1"/>
            <p:nvPr/>
          </p:nvSpPr>
          <p:spPr>
            <a:xfrm>
              <a:off x="0" y="4033354"/>
              <a:ext cx="4928453" cy="7048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31F1D"/>
                  </a:solidFill>
                  <a:latin typeface="Poppins Light"/>
                  <a:ea typeface="Poppins Light"/>
                  <a:cs typeface="Poppins Light"/>
                  <a:sym typeface="Poppins Light"/>
                </a:rPr>
                <a:t>Mobile-Friendly</a:t>
              </a:r>
              <a:endParaRPr sz="1400" b="0" i="0" u="none" strike="noStrike" cap="none">
                <a:solidFill>
                  <a:srgbClr val="000000"/>
                </a:solidFill>
                <a:latin typeface="Arial"/>
                <a:ea typeface="Arial"/>
                <a:cs typeface="Arial"/>
                <a:sym typeface="Arial"/>
              </a:endParaRPr>
            </a:p>
          </p:txBody>
        </p:sp>
        <p:pic>
          <p:nvPicPr>
            <p:cNvPr id="271" name="Google Shape;271;p16"/>
            <p:cNvPicPr preferRelativeResize="0"/>
            <p:nvPr/>
          </p:nvPicPr>
          <p:blipFill rotWithShape="1">
            <a:blip r:embed="rId3">
              <a:alphaModFix/>
            </a:blip>
            <a:srcRect/>
            <a:stretch/>
          </p:blipFill>
          <p:spPr>
            <a:xfrm>
              <a:off x="1701005" y="644716"/>
              <a:ext cx="1526443" cy="1526443"/>
            </a:xfrm>
            <a:prstGeom prst="rect">
              <a:avLst/>
            </a:prstGeom>
            <a:noFill/>
            <a:ln>
              <a:noFill/>
            </a:ln>
          </p:spPr>
        </p:pic>
      </p:grpSp>
      <p:sp>
        <p:nvSpPr>
          <p:cNvPr id="272" name="Google Shape;272;p16"/>
          <p:cNvSpPr/>
          <p:nvPr/>
        </p:nvSpPr>
        <p:spPr>
          <a:xfrm>
            <a:off x="859335" y="0"/>
            <a:ext cx="3209783" cy="2815876"/>
          </a:xfrm>
          <a:custGeom>
            <a:avLst/>
            <a:gdLst/>
            <a:ahLst/>
            <a:cxnLst/>
            <a:rect l="l" t="t" r="r" b="b"/>
            <a:pathLst>
              <a:path w="1301843" h="1142080" extrusionOk="0">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000000"/>
          </a:solidFill>
          <a:ln>
            <a:noFill/>
          </a:ln>
        </p:spPr>
      </p:sp>
      <p:grpSp>
        <p:nvGrpSpPr>
          <p:cNvPr id="273" name="Google Shape;273;p16"/>
          <p:cNvGrpSpPr/>
          <p:nvPr/>
        </p:nvGrpSpPr>
        <p:grpSpPr>
          <a:xfrm>
            <a:off x="2138120" y="5398551"/>
            <a:ext cx="3696340" cy="3270262"/>
            <a:chOff x="0" y="377854"/>
            <a:chExt cx="4928453" cy="4360350"/>
          </a:xfrm>
        </p:grpSpPr>
        <p:sp>
          <p:nvSpPr>
            <p:cNvPr id="274" name="Google Shape;274;p16"/>
            <p:cNvSpPr/>
            <p:nvPr/>
          </p:nvSpPr>
          <p:spPr>
            <a:xfrm>
              <a:off x="1230935" y="377854"/>
              <a:ext cx="3125940" cy="2773362"/>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6"/>
            <p:cNvSpPr txBox="1"/>
            <p:nvPr/>
          </p:nvSpPr>
          <p:spPr>
            <a:xfrm>
              <a:off x="0" y="4033354"/>
              <a:ext cx="4928453" cy="7048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31F1D"/>
                  </a:solidFill>
                  <a:latin typeface="Poppins Light"/>
                  <a:ea typeface="Poppins Light"/>
                  <a:cs typeface="Poppins Light"/>
                  <a:sym typeface="Poppins Light"/>
                </a:rPr>
                <a:t>Story-Centric</a:t>
              </a:r>
              <a:endParaRPr sz="1400" b="0" i="0" u="none" strike="noStrike" cap="none">
                <a:solidFill>
                  <a:srgbClr val="000000"/>
                </a:solidFill>
                <a:latin typeface="Arial"/>
                <a:ea typeface="Arial"/>
                <a:cs typeface="Arial"/>
                <a:sym typeface="Arial"/>
              </a:endParaRPr>
            </a:p>
          </p:txBody>
        </p:sp>
        <p:pic>
          <p:nvPicPr>
            <p:cNvPr id="276" name="Google Shape;276;p16"/>
            <p:cNvPicPr preferRelativeResize="0"/>
            <p:nvPr/>
          </p:nvPicPr>
          <p:blipFill rotWithShape="1">
            <a:blip r:embed="rId4">
              <a:alphaModFix/>
            </a:blip>
            <a:srcRect/>
            <a:stretch/>
          </p:blipFill>
          <p:spPr>
            <a:xfrm>
              <a:off x="1606542" y="550253"/>
              <a:ext cx="1715370" cy="1715370"/>
            </a:xfrm>
            <a:prstGeom prst="rect">
              <a:avLst/>
            </a:prstGeom>
            <a:noFill/>
            <a:ln>
              <a:noFill/>
            </a:ln>
          </p:spPr>
        </p:pic>
      </p:grpSp>
      <p:sp>
        <p:nvSpPr>
          <p:cNvPr id="277" name="Google Shape;277;p16"/>
          <p:cNvSpPr/>
          <p:nvPr/>
        </p:nvSpPr>
        <p:spPr>
          <a:xfrm>
            <a:off x="859335" y="0"/>
            <a:ext cx="3209783" cy="2815876"/>
          </a:xfrm>
          <a:custGeom>
            <a:avLst/>
            <a:gdLst/>
            <a:ahLst/>
            <a:cxnLst/>
            <a:rect l="l" t="t" r="r" b="b"/>
            <a:pathLst>
              <a:path w="1301843" h="1142080" extrusionOk="0">
                <a:moveTo>
                  <a:pt x="0" y="0"/>
                </a:moveTo>
                <a:lnTo>
                  <a:pt x="0" y="1142080"/>
                </a:lnTo>
                <a:lnTo>
                  <a:pt x="1301843" y="1142080"/>
                </a:lnTo>
                <a:lnTo>
                  <a:pt x="1301843" y="0"/>
                </a:lnTo>
                <a:lnTo>
                  <a:pt x="0" y="0"/>
                </a:lnTo>
                <a:close/>
                <a:moveTo>
                  <a:pt x="1240883" y="1081119"/>
                </a:moveTo>
                <a:lnTo>
                  <a:pt x="59690" y="1081119"/>
                </a:lnTo>
                <a:lnTo>
                  <a:pt x="59690" y="59690"/>
                </a:lnTo>
                <a:lnTo>
                  <a:pt x="1240883" y="59690"/>
                </a:lnTo>
                <a:lnTo>
                  <a:pt x="1240883" y="1081120"/>
                </a:lnTo>
                <a:close/>
              </a:path>
            </a:pathLst>
          </a:custGeom>
          <a:solidFill>
            <a:srgbClr val="000000"/>
          </a:solidFill>
          <a:ln>
            <a:noFill/>
          </a:ln>
        </p:spPr>
      </p:sp>
      <p:grpSp>
        <p:nvGrpSpPr>
          <p:cNvPr id="278" name="Google Shape;278;p16"/>
          <p:cNvGrpSpPr/>
          <p:nvPr/>
        </p:nvGrpSpPr>
        <p:grpSpPr>
          <a:xfrm>
            <a:off x="7295830" y="5398551"/>
            <a:ext cx="3696340" cy="3270262"/>
            <a:chOff x="0" y="377854"/>
            <a:chExt cx="4928453" cy="4360350"/>
          </a:xfrm>
        </p:grpSpPr>
        <p:sp>
          <p:nvSpPr>
            <p:cNvPr id="279" name="Google Shape;279;p16"/>
            <p:cNvSpPr/>
            <p:nvPr/>
          </p:nvSpPr>
          <p:spPr>
            <a:xfrm>
              <a:off x="1230935" y="377854"/>
              <a:ext cx="3125940" cy="2773362"/>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6"/>
            <p:cNvSpPr txBox="1"/>
            <p:nvPr/>
          </p:nvSpPr>
          <p:spPr>
            <a:xfrm>
              <a:off x="0" y="4033354"/>
              <a:ext cx="4928453" cy="7048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0" i="0" u="none" strike="noStrike" cap="none">
                  <a:solidFill>
                    <a:srgbClr val="231F1D"/>
                  </a:solidFill>
                  <a:latin typeface="Poppins Light"/>
                  <a:ea typeface="Poppins Light"/>
                  <a:cs typeface="Poppins Light"/>
                  <a:sym typeface="Poppins Light"/>
                </a:rPr>
                <a:t>Unique</a:t>
              </a:r>
              <a:endParaRPr sz="1400" b="0" i="0" u="none" strike="noStrike" cap="none">
                <a:solidFill>
                  <a:srgbClr val="000000"/>
                </a:solidFill>
                <a:latin typeface="Arial"/>
                <a:ea typeface="Arial"/>
                <a:cs typeface="Arial"/>
                <a:sym typeface="Arial"/>
              </a:endParaRPr>
            </a:p>
          </p:txBody>
        </p:sp>
      </p:grpSp>
      <p:sp>
        <p:nvSpPr>
          <p:cNvPr id="281" name="Google Shape;281;p16"/>
          <p:cNvSpPr/>
          <p:nvPr/>
        </p:nvSpPr>
        <p:spPr>
          <a:xfrm>
            <a:off x="-80720" y="9964001"/>
            <a:ext cx="18696098" cy="322999"/>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285"/>
        <p:cNvGrpSpPr/>
        <p:nvPr/>
      </p:nvGrpSpPr>
      <p:grpSpPr>
        <a:xfrm>
          <a:off x="0" y="0"/>
          <a:ext cx="0" cy="0"/>
          <a:chOff x="0" y="0"/>
          <a:chExt cx="0" cy="0"/>
        </a:xfrm>
      </p:grpSpPr>
      <p:sp>
        <p:nvSpPr>
          <p:cNvPr id="286" name="Google Shape;286;p17"/>
          <p:cNvSpPr/>
          <p:nvPr/>
        </p:nvSpPr>
        <p:spPr>
          <a:xfrm>
            <a:off x="16453648" y="-104863"/>
            <a:ext cx="1834352" cy="10496726"/>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7"/>
          <p:cNvSpPr txBox="1"/>
          <p:nvPr/>
        </p:nvSpPr>
        <p:spPr>
          <a:xfrm>
            <a:off x="1028700" y="842963"/>
            <a:ext cx="13218268" cy="11715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6500"/>
              <a:buFont typeface="Arial"/>
              <a:buNone/>
            </a:pPr>
            <a:r>
              <a:rPr lang="en-US" sz="6500" b="1" i="0" u="none" strike="noStrike" cap="none">
                <a:solidFill>
                  <a:srgbClr val="231F1D"/>
                </a:solidFill>
                <a:latin typeface="Muli"/>
                <a:ea typeface="Muli"/>
                <a:cs typeface="Muli"/>
                <a:sym typeface="Muli"/>
              </a:rPr>
              <a:t>Testimonios</a:t>
            </a: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1028700" y="3280064"/>
            <a:ext cx="3449679" cy="17399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1198734" y="3457987"/>
            <a:ext cx="3449679" cy="1739953"/>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0" name="Google Shape;290;p17"/>
          <p:cNvPicPr preferRelativeResize="0"/>
          <p:nvPr/>
        </p:nvPicPr>
        <p:blipFill rotWithShape="1">
          <a:blip r:embed="rId3">
            <a:alphaModFix/>
          </a:blip>
          <a:srcRect t="21497" b="31205"/>
          <a:stretch/>
        </p:blipFill>
        <p:spPr>
          <a:xfrm>
            <a:off x="1348304" y="3599681"/>
            <a:ext cx="3608334" cy="2209155"/>
          </a:xfrm>
          <a:prstGeom prst="rect">
            <a:avLst/>
          </a:prstGeom>
          <a:noFill/>
          <a:ln>
            <a:noFill/>
          </a:ln>
        </p:spPr>
      </p:pic>
      <p:grpSp>
        <p:nvGrpSpPr>
          <p:cNvPr id="291" name="Google Shape;291;p17"/>
          <p:cNvGrpSpPr/>
          <p:nvPr/>
        </p:nvGrpSpPr>
        <p:grpSpPr>
          <a:xfrm>
            <a:off x="1028700" y="6830184"/>
            <a:ext cx="3951392" cy="2428116"/>
            <a:chOff x="0" y="-57150"/>
            <a:chExt cx="5268522" cy="3237488"/>
          </a:xfrm>
        </p:grpSpPr>
        <p:sp>
          <p:nvSpPr>
            <p:cNvPr id="292" name="Google Shape;292;p17"/>
            <p:cNvSpPr txBox="1"/>
            <p:nvPr/>
          </p:nvSpPr>
          <p:spPr>
            <a:xfrm>
              <a:off x="0" y="-57150"/>
              <a:ext cx="5268522" cy="72009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300"/>
                <a:buFont typeface="Arial"/>
                <a:buNone/>
              </a:pPr>
              <a:r>
                <a:rPr lang="en-US" sz="3300" b="1" i="0" u="none" strike="noStrike" cap="none">
                  <a:solidFill>
                    <a:srgbClr val="231F1D"/>
                  </a:solidFill>
                  <a:latin typeface="Muli"/>
                  <a:ea typeface="Muli"/>
                  <a:cs typeface="Muli"/>
                  <a:sym typeface="Muli"/>
                </a:rPr>
                <a:t>JOSHUA BIRCH</a:t>
              </a:r>
              <a:endParaRPr sz="1400" b="0" i="0" u="none" strike="noStrike" cap="none">
                <a:solidFill>
                  <a:srgbClr val="000000"/>
                </a:solidFill>
                <a:latin typeface="Arial"/>
                <a:ea typeface="Arial"/>
                <a:cs typeface="Arial"/>
                <a:sym typeface="Arial"/>
              </a:endParaRPr>
            </a:p>
          </p:txBody>
        </p:sp>
        <p:sp>
          <p:nvSpPr>
            <p:cNvPr id="293" name="Google Shape;293;p17"/>
            <p:cNvSpPr txBox="1"/>
            <p:nvPr/>
          </p:nvSpPr>
          <p:spPr>
            <a:xfrm>
              <a:off x="0" y="906698"/>
              <a:ext cx="5268522" cy="695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Restaurant Owner</a:t>
              </a:r>
              <a:endParaRPr sz="1400" b="0" i="0" u="none" strike="noStrike" cap="none">
                <a:solidFill>
                  <a:srgbClr val="000000"/>
                </a:solidFill>
                <a:latin typeface="Arial"/>
                <a:ea typeface="Arial"/>
                <a:cs typeface="Arial"/>
                <a:sym typeface="Arial"/>
              </a:endParaRPr>
            </a:p>
          </p:txBody>
        </p:sp>
        <p:sp>
          <p:nvSpPr>
            <p:cNvPr id="294" name="Google Shape;294;p17"/>
            <p:cNvSpPr txBox="1"/>
            <p:nvPr/>
          </p:nvSpPr>
          <p:spPr>
            <a:xfrm>
              <a:off x="0" y="1798155"/>
              <a:ext cx="5268522" cy="1382183"/>
            </a:xfrm>
            <a:prstGeom prst="rect">
              <a:avLst/>
            </a:prstGeom>
            <a:noFill/>
            <a:ln>
              <a:noFill/>
            </a:ln>
          </p:spPr>
          <p:txBody>
            <a:bodyPr spcFirstLastPara="1" wrap="square" lIns="0" tIns="0" rIns="0" bIns="0" anchor="t" anchorCtr="0">
              <a:spAutoFit/>
            </a:bodyPr>
            <a:lstStyle/>
            <a:p>
              <a:pPr marL="0" marR="0" lvl="0" indent="0" algn="ctr" rtl="0">
                <a:lnSpc>
                  <a:spcPct val="179000"/>
                </a:lnSpc>
                <a:spcBef>
                  <a:spcPts val="0"/>
                </a:spcBef>
                <a:spcAft>
                  <a:spcPts val="0"/>
                </a:spcAft>
                <a:buClr>
                  <a:srgbClr val="000000"/>
                </a:buClr>
                <a:buSzPts val="2500"/>
                <a:buFont typeface="Arial"/>
                <a:buNone/>
              </a:pPr>
              <a:r>
                <a:rPr lang="en-US" sz="2500" b="0" i="0" u="none" strike="noStrike" cap="none">
                  <a:solidFill>
                    <a:srgbClr val="231F1D"/>
                  </a:solidFill>
                  <a:latin typeface="Muli"/>
                  <a:ea typeface="Muli"/>
                  <a:cs typeface="Muli"/>
                  <a:sym typeface="Muli"/>
                </a:rPr>
                <a:t>Presentations are communication tools.</a:t>
              </a:r>
              <a:endParaRPr sz="1400" b="0" i="0" u="none" strike="noStrike" cap="none">
                <a:solidFill>
                  <a:srgbClr val="000000"/>
                </a:solidFill>
                <a:latin typeface="Arial"/>
                <a:ea typeface="Arial"/>
                <a:cs typeface="Arial"/>
                <a:sym typeface="Arial"/>
              </a:endParaRPr>
            </a:p>
          </p:txBody>
        </p:sp>
      </p:grpSp>
      <p:grpSp>
        <p:nvGrpSpPr>
          <p:cNvPr id="295" name="Google Shape;295;p17"/>
          <p:cNvGrpSpPr/>
          <p:nvPr/>
        </p:nvGrpSpPr>
        <p:grpSpPr>
          <a:xfrm>
            <a:off x="5971951" y="6830184"/>
            <a:ext cx="3951392" cy="2428116"/>
            <a:chOff x="0" y="-57150"/>
            <a:chExt cx="5268522" cy="3237488"/>
          </a:xfrm>
        </p:grpSpPr>
        <p:sp>
          <p:nvSpPr>
            <p:cNvPr id="296" name="Google Shape;296;p17"/>
            <p:cNvSpPr txBox="1"/>
            <p:nvPr/>
          </p:nvSpPr>
          <p:spPr>
            <a:xfrm>
              <a:off x="0" y="-57150"/>
              <a:ext cx="5268522" cy="72009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300"/>
                <a:buFont typeface="Arial"/>
                <a:buNone/>
              </a:pPr>
              <a:r>
                <a:rPr lang="en-US" sz="3300" b="1" i="0" u="none" strike="noStrike" cap="none">
                  <a:solidFill>
                    <a:srgbClr val="231F1D"/>
                  </a:solidFill>
                  <a:latin typeface="Muli"/>
                  <a:ea typeface="Muli"/>
                  <a:cs typeface="Muli"/>
                  <a:sym typeface="Muli"/>
                </a:rPr>
                <a:t>BAHIJ MALDO</a:t>
              </a:r>
              <a:endParaRPr sz="1400" b="0" i="0" u="none" strike="noStrike" cap="none">
                <a:solidFill>
                  <a:srgbClr val="000000"/>
                </a:solidFill>
                <a:latin typeface="Arial"/>
                <a:ea typeface="Arial"/>
                <a:cs typeface="Arial"/>
                <a:sym typeface="Arial"/>
              </a:endParaRPr>
            </a:p>
          </p:txBody>
        </p:sp>
        <p:sp>
          <p:nvSpPr>
            <p:cNvPr id="297" name="Google Shape;297;p17"/>
            <p:cNvSpPr txBox="1"/>
            <p:nvPr/>
          </p:nvSpPr>
          <p:spPr>
            <a:xfrm>
              <a:off x="0" y="906698"/>
              <a:ext cx="5268522" cy="695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Designer</a:t>
              </a:r>
              <a:endParaRPr sz="1400" b="0" i="0" u="none" strike="noStrike" cap="none">
                <a:solidFill>
                  <a:srgbClr val="000000"/>
                </a:solidFill>
                <a:latin typeface="Arial"/>
                <a:ea typeface="Arial"/>
                <a:cs typeface="Arial"/>
                <a:sym typeface="Arial"/>
              </a:endParaRPr>
            </a:p>
          </p:txBody>
        </p:sp>
        <p:sp>
          <p:nvSpPr>
            <p:cNvPr id="298" name="Google Shape;298;p17"/>
            <p:cNvSpPr txBox="1"/>
            <p:nvPr/>
          </p:nvSpPr>
          <p:spPr>
            <a:xfrm>
              <a:off x="0" y="1798155"/>
              <a:ext cx="5268522" cy="1382183"/>
            </a:xfrm>
            <a:prstGeom prst="rect">
              <a:avLst/>
            </a:prstGeom>
            <a:noFill/>
            <a:ln>
              <a:noFill/>
            </a:ln>
          </p:spPr>
          <p:txBody>
            <a:bodyPr spcFirstLastPara="1" wrap="square" lIns="0" tIns="0" rIns="0" bIns="0" anchor="t" anchorCtr="0">
              <a:spAutoFit/>
            </a:bodyPr>
            <a:lstStyle/>
            <a:p>
              <a:pPr marL="0" marR="0" lvl="0" indent="0" algn="ctr" rtl="0">
                <a:lnSpc>
                  <a:spcPct val="179000"/>
                </a:lnSpc>
                <a:spcBef>
                  <a:spcPts val="0"/>
                </a:spcBef>
                <a:spcAft>
                  <a:spcPts val="0"/>
                </a:spcAft>
                <a:buClr>
                  <a:srgbClr val="000000"/>
                </a:buClr>
                <a:buSzPts val="2500"/>
                <a:buFont typeface="Arial"/>
                <a:buNone/>
              </a:pPr>
              <a:r>
                <a:rPr lang="en-US" sz="2500" b="0" i="0" u="none" strike="noStrike" cap="none">
                  <a:solidFill>
                    <a:srgbClr val="231F1D"/>
                  </a:solidFill>
                  <a:latin typeface="Muli"/>
                  <a:ea typeface="Muli"/>
                  <a:cs typeface="Muli"/>
                  <a:sym typeface="Muli"/>
                </a:rPr>
                <a:t>Presentations are communication tools.</a:t>
              </a:r>
              <a:endParaRPr sz="1400" b="0" i="0" u="none" strike="noStrike" cap="none">
                <a:solidFill>
                  <a:srgbClr val="000000"/>
                </a:solidFill>
                <a:latin typeface="Arial"/>
                <a:ea typeface="Arial"/>
                <a:cs typeface="Arial"/>
                <a:sym typeface="Arial"/>
              </a:endParaRPr>
            </a:p>
          </p:txBody>
        </p:sp>
      </p:grpSp>
      <p:grpSp>
        <p:nvGrpSpPr>
          <p:cNvPr id="299" name="Google Shape;299;p17"/>
          <p:cNvGrpSpPr/>
          <p:nvPr/>
        </p:nvGrpSpPr>
        <p:grpSpPr>
          <a:xfrm>
            <a:off x="10915202" y="6830184"/>
            <a:ext cx="3951392" cy="2428116"/>
            <a:chOff x="0" y="-57150"/>
            <a:chExt cx="5268522" cy="3237488"/>
          </a:xfrm>
        </p:grpSpPr>
        <p:sp>
          <p:nvSpPr>
            <p:cNvPr id="300" name="Google Shape;300;p17"/>
            <p:cNvSpPr txBox="1"/>
            <p:nvPr/>
          </p:nvSpPr>
          <p:spPr>
            <a:xfrm>
              <a:off x="0" y="-57150"/>
              <a:ext cx="5268522" cy="72009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300"/>
                <a:buFont typeface="Arial"/>
                <a:buNone/>
              </a:pPr>
              <a:r>
                <a:rPr lang="en-US" sz="3300" b="1" i="0" u="none" strike="noStrike" cap="none">
                  <a:solidFill>
                    <a:srgbClr val="231F1D"/>
                  </a:solidFill>
                  <a:latin typeface="Muli"/>
                  <a:ea typeface="Muli"/>
                  <a:cs typeface="Muli"/>
                  <a:sym typeface="Muli"/>
                </a:rPr>
                <a:t>TOM AWOSIKA</a:t>
              </a:r>
              <a:endParaRPr sz="1400" b="0" i="0" u="none" strike="noStrike" cap="none">
                <a:solidFill>
                  <a:srgbClr val="000000"/>
                </a:solidFill>
                <a:latin typeface="Arial"/>
                <a:ea typeface="Arial"/>
                <a:cs typeface="Arial"/>
                <a:sym typeface="Arial"/>
              </a:endParaRPr>
            </a:p>
          </p:txBody>
        </p:sp>
        <p:sp>
          <p:nvSpPr>
            <p:cNvPr id="301" name="Google Shape;301;p17"/>
            <p:cNvSpPr txBox="1"/>
            <p:nvPr/>
          </p:nvSpPr>
          <p:spPr>
            <a:xfrm>
              <a:off x="0" y="906698"/>
              <a:ext cx="5268522" cy="695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Content Strategist</a:t>
              </a:r>
              <a:endParaRPr sz="1400" b="0" i="0" u="none" strike="noStrike" cap="none">
                <a:solidFill>
                  <a:srgbClr val="000000"/>
                </a:solidFill>
                <a:latin typeface="Arial"/>
                <a:ea typeface="Arial"/>
                <a:cs typeface="Arial"/>
                <a:sym typeface="Arial"/>
              </a:endParaRPr>
            </a:p>
          </p:txBody>
        </p:sp>
        <p:sp>
          <p:nvSpPr>
            <p:cNvPr id="302" name="Google Shape;302;p17"/>
            <p:cNvSpPr txBox="1"/>
            <p:nvPr/>
          </p:nvSpPr>
          <p:spPr>
            <a:xfrm>
              <a:off x="0" y="1798155"/>
              <a:ext cx="5268522" cy="1382183"/>
            </a:xfrm>
            <a:prstGeom prst="rect">
              <a:avLst/>
            </a:prstGeom>
            <a:noFill/>
            <a:ln>
              <a:noFill/>
            </a:ln>
          </p:spPr>
          <p:txBody>
            <a:bodyPr spcFirstLastPara="1" wrap="square" lIns="0" tIns="0" rIns="0" bIns="0" anchor="t" anchorCtr="0">
              <a:spAutoFit/>
            </a:bodyPr>
            <a:lstStyle/>
            <a:p>
              <a:pPr marL="0" marR="0" lvl="0" indent="0" algn="ctr" rtl="0">
                <a:lnSpc>
                  <a:spcPct val="179000"/>
                </a:lnSpc>
                <a:spcBef>
                  <a:spcPts val="0"/>
                </a:spcBef>
                <a:spcAft>
                  <a:spcPts val="0"/>
                </a:spcAft>
                <a:buClr>
                  <a:srgbClr val="000000"/>
                </a:buClr>
                <a:buSzPts val="2500"/>
                <a:buFont typeface="Arial"/>
                <a:buNone/>
              </a:pPr>
              <a:r>
                <a:rPr lang="en-US" sz="2500" b="0" i="0" u="none" strike="noStrike" cap="none">
                  <a:solidFill>
                    <a:srgbClr val="231F1D"/>
                  </a:solidFill>
                  <a:latin typeface="Muli"/>
                  <a:ea typeface="Muli"/>
                  <a:cs typeface="Muli"/>
                  <a:sym typeface="Muli"/>
                </a:rPr>
                <a:t>Presentations are communication tools.</a:t>
              </a:r>
              <a:endParaRPr sz="1400" b="0" i="0" u="none" strike="noStrike" cap="none">
                <a:solidFill>
                  <a:srgbClr val="000000"/>
                </a:solidFill>
                <a:latin typeface="Arial"/>
                <a:ea typeface="Arial"/>
                <a:cs typeface="Arial"/>
                <a:sym typeface="Arial"/>
              </a:endParaRPr>
            </a:p>
          </p:txBody>
        </p:sp>
      </p:grpSp>
      <p:sp>
        <p:nvSpPr>
          <p:cNvPr id="303" name="Google Shape;303;p17"/>
          <p:cNvSpPr/>
          <p:nvPr/>
        </p:nvSpPr>
        <p:spPr>
          <a:xfrm>
            <a:off x="5971951" y="3280064"/>
            <a:ext cx="3449679" cy="17399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7"/>
          <p:cNvSpPr/>
          <p:nvPr/>
        </p:nvSpPr>
        <p:spPr>
          <a:xfrm>
            <a:off x="6141986" y="3457987"/>
            <a:ext cx="3449679" cy="1739953"/>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5" name="Google Shape;305;p17"/>
          <p:cNvPicPr preferRelativeResize="0"/>
          <p:nvPr/>
        </p:nvPicPr>
        <p:blipFill rotWithShape="1">
          <a:blip r:embed="rId4">
            <a:alphaModFix/>
          </a:blip>
          <a:srcRect l="25358" t="13048" r="28515" b="44562"/>
          <a:stretch/>
        </p:blipFill>
        <p:spPr>
          <a:xfrm>
            <a:off x="6291555" y="3599681"/>
            <a:ext cx="3608334" cy="2209155"/>
          </a:xfrm>
          <a:prstGeom prst="rect">
            <a:avLst/>
          </a:prstGeom>
          <a:noFill/>
          <a:ln>
            <a:noFill/>
          </a:ln>
        </p:spPr>
      </p:pic>
      <p:sp>
        <p:nvSpPr>
          <p:cNvPr id="306" name="Google Shape;306;p17"/>
          <p:cNvSpPr/>
          <p:nvPr/>
        </p:nvSpPr>
        <p:spPr>
          <a:xfrm>
            <a:off x="10915202" y="3280064"/>
            <a:ext cx="3449679" cy="17399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7"/>
          <p:cNvSpPr/>
          <p:nvPr/>
        </p:nvSpPr>
        <p:spPr>
          <a:xfrm>
            <a:off x="11085237" y="3457987"/>
            <a:ext cx="3449679" cy="1739953"/>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17"/>
          <p:cNvPicPr preferRelativeResize="0"/>
          <p:nvPr/>
        </p:nvPicPr>
        <p:blipFill rotWithShape="1">
          <a:blip r:embed="rId5">
            <a:alphaModFix/>
          </a:blip>
          <a:srcRect t="8107"/>
          <a:stretch/>
        </p:blipFill>
        <p:spPr>
          <a:xfrm>
            <a:off x="11234806" y="3599681"/>
            <a:ext cx="3608334" cy="22091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312"/>
        <p:cNvGrpSpPr/>
        <p:nvPr/>
      </p:nvGrpSpPr>
      <p:grpSpPr>
        <a:xfrm>
          <a:off x="0" y="0"/>
          <a:ext cx="0" cy="0"/>
          <a:chOff x="0" y="0"/>
          <a:chExt cx="0" cy="0"/>
        </a:xfrm>
      </p:grpSpPr>
      <p:sp>
        <p:nvSpPr>
          <p:cNvPr id="313" name="Google Shape;313;p18"/>
          <p:cNvSpPr/>
          <p:nvPr/>
        </p:nvSpPr>
        <p:spPr>
          <a:xfrm>
            <a:off x="-204050" y="0"/>
            <a:ext cx="18696098" cy="304355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8"/>
          <p:cNvSpPr txBox="1"/>
          <p:nvPr/>
        </p:nvSpPr>
        <p:spPr>
          <a:xfrm>
            <a:off x="1028700" y="793112"/>
            <a:ext cx="15428716" cy="12573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7000"/>
              <a:buFont typeface="Arial"/>
              <a:buNone/>
            </a:pPr>
            <a:r>
              <a:rPr lang="en-US" sz="7000" b="1" i="0" u="none" strike="noStrike" cap="none">
                <a:solidFill>
                  <a:srgbClr val="F7F9F8"/>
                </a:solidFill>
                <a:latin typeface="Muli"/>
                <a:ea typeface="Muli"/>
                <a:cs typeface="Muli"/>
                <a:sym typeface="Muli"/>
              </a:rPr>
              <a:t>Impact</a:t>
            </a:r>
            <a:endParaRPr sz="1400" b="0" i="0" u="none" strike="noStrike" cap="none">
              <a:solidFill>
                <a:srgbClr val="000000"/>
              </a:solidFill>
              <a:latin typeface="Arial"/>
              <a:ea typeface="Arial"/>
              <a:cs typeface="Arial"/>
              <a:sym typeface="Arial"/>
            </a:endParaRPr>
          </a:p>
        </p:txBody>
      </p:sp>
      <p:sp>
        <p:nvSpPr>
          <p:cNvPr id="315" name="Google Shape;315;p18"/>
          <p:cNvSpPr/>
          <p:nvPr/>
        </p:nvSpPr>
        <p:spPr>
          <a:xfrm>
            <a:off x="1028700" y="4411492"/>
            <a:ext cx="587432" cy="578051"/>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6" name="Google Shape;316;p18"/>
          <p:cNvGrpSpPr/>
          <p:nvPr/>
        </p:nvGrpSpPr>
        <p:grpSpPr>
          <a:xfrm>
            <a:off x="1322416" y="4664798"/>
            <a:ext cx="6728621" cy="1566557"/>
            <a:chOff x="0" y="-47625"/>
            <a:chExt cx="8971494" cy="2088742"/>
          </a:xfrm>
        </p:grpSpPr>
        <p:sp>
          <p:nvSpPr>
            <p:cNvPr id="317" name="Google Shape;317;p18"/>
            <p:cNvSpPr txBox="1"/>
            <p:nvPr/>
          </p:nvSpPr>
          <p:spPr>
            <a:xfrm>
              <a:off x="0" y="-47625"/>
              <a:ext cx="8971494" cy="613198"/>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Clr>
                  <a:srgbClr val="000000"/>
                </a:buClr>
                <a:buSzPts val="2800"/>
                <a:buFont typeface="Arial"/>
                <a:buNone/>
              </a:pPr>
              <a:r>
                <a:rPr lang="en-US" sz="2800" b="1" i="0" u="none" strike="noStrike" cap="none">
                  <a:solidFill>
                    <a:srgbClr val="231F1D"/>
                  </a:solidFill>
                  <a:latin typeface="Muli"/>
                  <a:ea typeface="Muli"/>
                  <a:cs typeface="Muli"/>
                  <a:sym typeface="Muli"/>
                </a:rPr>
                <a:t>BENEFITS FOR YOUR BRAND</a:t>
              </a:r>
              <a:endParaRPr sz="1400" b="0" i="0" u="none" strike="noStrike" cap="none">
                <a:solidFill>
                  <a:srgbClr val="000000"/>
                </a:solidFill>
                <a:latin typeface="Arial"/>
                <a:ea typeface="Arial"/>
                <a:cs typeface="Arial"/>
                <a:sym typeface="Arial"/>
              </a:endParaRPr>
            </a:p>
          </p:txBody>
        </p:sp>
        <p:sp>
          <p:nvSpPr>
            <p:cNvPr id="318" name="Google Shape;318;p18"/>
            <p:cNvSpPr txBox="1"/>
            <p:nvPr/>
          </p:nvSpPr>
          <p:spPr>
            <a:xfrm>
              <a:off x="0" y="658934"/>
              <a:ext cx="8971494"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grpSp>
      <p:sp>
        <p:nvSpPr>
          <p:cNvPr id="319" name="Google Shape;319;p18"/>
          <p:cNvSpPr/>
          <p:nvPr/>
        </p:nvSpPr>
        <p:spPr>
          <a:xfrm>
            <a:off x="10236963" y="4411492"/>
            <a:ext cx="587432" cy="578051"/>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 name="Google Shape;320;p18"/>
          <p:cNvGrpSpPr/>
          <p:nvPr/>
        </p:nvGrpSpPr>
        <p:grpSpPr>
          <a:xfrm>
            <a:off x="10530679" y="4664798"/>
            <a:ext cx="6728621" cy="1566557"/>
            <a:chOff x="0" y="-47625"/>
            <a:chExt cx="8971494" cy="2088742"/>
          </a:xfrm>
        </p:grpSpPr>
        <p:sp>
          <p:nvSpPr>
            <p:cNvPr id="321" name="Google Shape;321;p18"/>
            <p:cNvSpPr txBox="1"/>
            <p:nvPr/>
          </p:nvSpPr>
          <p:spPr>
            <a:xfrm>
              <a:off x="0" y="-47625"/>
              <a:ext cx="8971494" cy="613198"/>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Clr>
                  <a:srgbClr val="000000"/>
                </a:buClr>
                <a:buSzPts val="2800"/>
                <a:buFont typeface="Arial"/>
                <a:buNone/>
              </a:pPr>
              <a:r>
                <a:rPr lang="en-US" sz="2800" b="1" i="0" u="none" strike="noStrike" cap="none">
                  <a:solidFill>
                    <a:srgbClr val="231F1D"/>
                  </a:solidFill>
                  <a:latin typeface="Muli"/>
                  <a:ea typeface="Muli"/>
                  <a:cs typeface="Muli"/>
                  <a:sym typeface="Muli"/>
                </a:rPr>
                <a:t>BOOSTS TRAFFIC</a:t>
              </a:r>
              <a:endParaRPr sz="1400" b="0" i="0" u="none" strike="noStrike" cap="none">
                <a:solidFill>
                  <a:srgbClr val="000000"/>
                </a:solidFill>
                <a:latin typeface="Arial"/>
                <a:ea typeface="Arial"/>
                <a:cs typeface="Arial"/>
                <a:sym typeface="Arial"/>
              </a:endParaRPr>
            </a:p>
          </p:txBody>
        </p:sp>
        <p:sp>
          <p:nvSpPr>
            <p:cNvPr id="322" name="Google Shape;322;p18"/>
            <p:cNvSpPr txBox="1"/>
            <p:nvPr/>
          </p:nvSpPr>
          <p:spPr>
            <a:xfrm>
              <a:off x="0" y="658934"/>
              <a:ext cx="8971494"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grpSp>
      <p:sp>
        <p:nvSpPr>
          <p:cNvPr id="323" name="Google Shape;323;p18"/>
          <p:cNvSpPr/>
          <p:nvPr/>
        </p:nvSpPr>
        <p:spPr>
          <a:xfrm>
            <a:off x="10236963" y="7398518"/>
            <a:ext cx="587432" cy="578051"/>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18"/>
          <p:cNvGrpSpPr/>
          <p:nvPr/>
        </p:nvGrpSpPr>
        <p:grpSpPr>
          <a:xfrm>
            <a:off x="10530679" y="7618718"/>
            <a:ext cx="6728621" cy="1566557"/>
            <a:chOff x="0" y="-47625"/>
            <a:chExt cx="8971494" cy="2088742"/>
          </a:xfrm>
        </p:grpSpPr>
        <p:sp>
          <p:nvSpPr>
            <p:cNvPr id="325" name="Google Shape;325;p18"/>
            <p:cNvSpPr txBox="1"/>
            <p:nvPr/>
          </p:nvSpPr>
          <p:spPr>
            <a:xfrm>
              <a:off x="0" y="-47625"/>
              <a:ext cx="8971494" cy="613198"/>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Clr>
                  <a:srgbClr val="000000"/>
                </a:buClr>
                <a:buSzPts val="2800"/>
                <a:buFont typeface="Arial"/>
                <a:buNone/>
              </a:pPr>
              <a:r>
                <a:rPr lang="en-US" sz="2800" b="1" i="0" u="none" strike="noStrike" cap="none">
                  <a:solidFill>
                    <a:srgbClr val="231F1D"/>
                  </a:solidFill>
                  <a:latin typeface="Muli"/>
                  <a:ea typeface="Muli"/>
                  <a:cs typeface="Muli"/>
                  <a:sym typeface="Muli"/>
                </a:rPr>
                <a:t>INFORMS CUSTOMERS</a:t>
              </a:r>
              <a:endParaRPr sz="1400" b="0" i="0" u="none" strike="noStrike" cap="none">
                <a:solidFill>
                  <a:srgbClr val="000000"/>
                </a:solidFill>
                <a:latin typeface="Arial"/>
                <a:ea typeface="Arial"/>
                <a:cs typeface="Arial"/>
                <a:sym typeface="Arial"/>
              </a:endParaRPr>
            </a:p>
          </p:txBody>
        </p:sp>
        <p:sp>
          <p:nvSpPr>
            <p:cNvPr id="326" name="Google Shape;326;p18"/>
            <p:cNvSpPr txBox="1"/>
            <p:nvPr/>
          </p:nvSpPr>
          <p:spPr>
            <a:xfrm>
              <a:off x="0" y="658934"/>
              <a:ext cx="8971494"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grpSp>
      <p:sp>
        <p:nvSpPr>
          <p:cNvPr id="327" name="Google Shape;327;p18"/>
          <p:cNvSpPr/>
          <p:nvPr/>
        </p:nvSpPr>
        <p:spPr>
          <a:xfrm>
            <a:off x="1028700" y="7398518"/>
            <a:ext cx="587432" cy="578051"/>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 name="Google Shape;328;p18"/>
          <p:cNvGrpSpPr/>
          <p:nvPr/>
        </p:nvGrpSpPr>
        <p:grpSpPr>
          <a:xfrm>
            <a:off x="1322416" y="7618718"/>
            <a:ext cx="6728621" cy="1566557"/>
            <a:chOff x="0" y="-47625"/>
            <a:chExt cx="8971494" cy="2088742"/>
          </a:xfrm>
        </p:grpSpPr>
        <p:sp>
          <p:nvSpPr>
            <p:cNvPr id="329" name="Google Shape;329;p18"/>
            <p:cNvSpPr txBox="1"/>
            <p:nvPr/>
          </p:nvSpPr>
          <p:spPr>
            <a:xfrm>
              <a:off x="0" y="-47625"/>
              <a:ext cx="8971494" cy="613198"/>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Clr>
                  <a:srgbClr val="000000"/>
                </a:buClr>
                <a:buSzPts val="2800"/>
                <a:buFont typeface="Arial"/>
                <a:buNone/>
              </a:pPr>
              <a:r>
                <a:rPr lang="en-US" sz="2800" b="1" i="0" u="none" strike="noStrike" cap="none">
                  <a:solidFill>
                    <a:srgbClr val="231F1D"/>
                  </a:solidFill>
                  <a:latin typeface="Muli"/>
                  <a:ea typeface="Muli"/>
                  <a:cs typeface="Muli"/>
                  <a:sym typeface="Muli"/>
                </a:rPr>
                <a:t>INCREASES CONVERSIONS</a:t>
              </a:r>
              <a:endParaRPr sz="1400" b="0" i="0" u="none" strike="noStrike" cap="none">
                <a:solidFill>
                  <a:srgbClr val="000000"/>
                </a:solidFill>
                <a:latin typeface="Arial"/>
                <a:ea typeface="Arial"/>
                <a:cs typeface="Arial"/>
                <a:sym typeface="Arial"/>
              </a:endParaRPr>
            </a:p>
          </p:txBody>
        </p:sp>
        <p:sp>
          <p:nvSpPr>
            <p:cNvPr id="330" name="Google Shape;330;p18"/>
            <p:cNvSpPr txBox="1"/>
            <p:nvPr/>
          </p:nvSpPr>
          <p:spPr>
            <a:xfrm>
              <a:off x="0" y="658934"/>
              <a:ext cx="8971494"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334"/>
        <p:cNvGrpSpPr/>
        <p:nvPr/>
      </p:nvGrpSpPr>
      <p:grpSpPr>
        <a:xfrm>
          <a:off x="0" y="0"/>
          <a:ext cx="0" cy="0"/>
          <a:chOff x="0" y="0"/>
          <a:chExt cx="0" cy="0"/>
        </a:xfrm>
      </p:grpSpPr>
      <p:sp>
        <p:nvSpPr>
          <p:cNvPr id="335" name="Google Shape;335;p19"/>
          <p:cNvSpPr/>
          <p:nvPr/>
        </p:nvSpPr>
        <p:spPr>
          <a:xfrm>
            <a:off x="12112025" y="0"/>
            <a:ext cx="6175975" cy="10581771"/>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6" name="Google Shape;336;p19"/>
          <p:cNvPicPr preferRelativeResize="0"/>
          <p:nvPr/>
        </p:nvPicPr>
        <p:blipFill rotWithShape="1">
          <a:blip r:embed="rId3">
            <a:alphaModFix/>
          </a:blip>
          <a:srcRect l="27061" r="27061"/>
          <a:stretch/>
        </p:blipFill>
        <p:spPr>
          <a:xfrm>
            <a:off x="10746337" y="1000218"/>
            <a:ext cx="6512963" cy="9476804"/>
          </a:xfrm>
          <a:prstGeom prst="rect">
            <a:avLst/>
          </a:prstGeom>
          <a:noFill/>
          <a:ln>
            <a:noFill/>
          </a:ln>
        </p:spPr>
      </p:pic>
      <p:sp>
        <p:nvSpPr>
          <p:cNvPr id="337" name="Google Shape;337;p19"/>
          <p:cNvSpPr/>
          <p:nvPr/>
        </p:nvSpPr>
        <p:spPr>
          <a:xfrm>
            <a:off x="10743876" y="1425433"/>
            <a:ext cx="6175975" cy="9108139"/>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 name="Google Shape;338;p19"/>
          <p:cNvPicPr preferRelativeResize="0"/>
          <p:nvPr/>
        </p:nvPicPr>
        <p:blipFill rotWithShape="1">
          <a:blip r:embed="rId4">
            <a:alphaModFix/>
          </a:blip>
          <a:srcRect l="25726" r="25724"/>
          <a:stretch/>
        </p:blipFill>
        <p:spPr>
          <a:xfrm>
            <a:off x="10086665" y="1722722"/>
            <a:ext cx="6512963" cy="8938362"/>
          </a:xfrm>
          <a:prstGeom prst="rect">
            <a:avLst/>
          </a:prstGeom>
          <a:noFill/>
          <a:ln>
            <a:noFill/>
          </a:ln>
        </p:spPr>
      </p:pic>
      <p:sp>
        <p:nvSpPr>
          <p:cNvPr id="339" name="Google Shape;339;p19"/>
          <p:cNvSpPr/>
          <p:nvPr/>
        </p:nvSpPr>
        <p:spPr>
          <a:xfrm>
            <a:off x="0" y="0"/>
            <a:ext cx="3761408" cy="2618464"/>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9"/>
          <p:cNvSpPr txBox="1"/>
          <p:nvPr/>
        </p:nvSpPr>
        <p:spPr>
          <a:xfrm>
            <a:off x="1028700" y="2037439"/>
            <a:ext cx="6048483" cy="12096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000"/>
              <a:buFont typeface="Arial"/>
              <a:buNone/>
            </a:pPr>
            <a:r>
              <a:rPr lang="en-US" sz="4000" b="1" i="0" u="none" strike="noStrike" cap="none">
                <a:solidFill>
                  <a:srgbClr val="231F1D"/>
                </a:solidFill>
                <a:latin typeface="Muli"/>
                <a:ea typeface="Muli"/>
                <a:cs typeface="Muli"/>
                <a:sym typeface="Muli"/>
              </a:rPr>
              <a:t>REEL ENGINE STUDIOS IN 2020</a:t>
            </a:r>
            <a:endParaRPr sz="1400" b="0" i="0" u="none" strike="noStrike" cap="none">
              <a:solidFill>
                <a:srgbClr val="000000"/>
              </a:solidFill>
              <a:latin typeface="Arial"/>
              <a:ea typeface="Arial"/>
              <a:cs typeface="Arial"/>
              <a:sym typeface="Arial"/>
            </a:endParaRPr>
          </a:p>
        </p:txBody>
      </p:sp>
      <p:sp>
        <p:nvSpPr>
          <p:cNvPr id="341" name="Google Shape;341;p19"/>
          <p:cNvSpPr txBox="1"/>
          <p:nvPr/>
        </p:nvSpPr>
        <p:spPr>
          <a:xfrm>
            <a:off x="1028700" y="7572375"/>
            <a:ext cx="6048483" cy="16859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can be used as lectures.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89"/>
        <p:cNvGrpSpPr/>
        <p:nvPr/>
      </p:nvGrpSpPr>
      <p:grpSpPr>
        <a:xfrm>
          <a:off x="0" y="0"/>
          <a:ext cx="0" cy="0"/>
          <a:chOff x="0" y="0"/>
          <a:chExt cx="0" cy="0"/>
        </a:xfrm>
      </p:grpSpPr>
      <p:sp>
        <p:nvSpPr>
          <p:cNvPr id="90" name="Google Shape;90;p2"/>
          <p:cNvSpPr/>
          <p:nvPr/>
        </p:nvSpPr>
        <p:spPr>
          <a:xfrm>
            <a:off x="12112025" y="0"/>
            <a:ext cx="6175975" cy="44038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0" y="-164081"/>
            <a:ext cx="3733069"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txBox="1"/>
          <p:nvPr/>
        </p:nvSpPr>
        <p:spPr>
          <a:xfrm>
            <a:off x="1028700" y="1028700"/>
            <a:ext cx="7607129"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dirty="0" err="1">
                <a:solidFill>
                  <a:srgbClr val="231F1D"/>
                </a:solidFill>
                <a:latin typeface="Muli"/>
                <a:ea typeface="Muli"/>
                <a:cs typeface="Muli"/>
                <a:sym typeface="Muli"/>
              </a:rPr>
              <a:t>Índice</a:t>
            </a:r>
            <a:endParaRPr sz="1400" b="0" i="0" u="none" strike="noStrike" cap="none" dirty="0">
              <a:solidFill>
                <a:srgbClr val="000000"/>
              </a:solidFill>
              <a:latin typeface="Arial"/>
              <a:ea typeface="Arial"/>
              <a:cs typeface="Arial"/>
              <a:sym typeface="Arial"/>
            </a:endParaRPr>
          </a:p>
        </p:txBody>
      </p:sp>
      <p:sp>
        <p:nvSpPr>
          <p:cNvPr id="94" name="Google Shape;94;p2"/>
          <p:cNvSpPr txBox="1"/>
          <p:nvPr/>
        </p:nvSpPr>
        <p:spPr>
          <a:xfrm>
            <a:off x="1866534" y="2430780"/>
            <a:ext cx="9397832" cy="6004721"/>
          </a:xfrm>
          <a:prstGeom prst="rect">
            <a:avLst/>
          </a:prstGeom>
          <a:noFill/>
          <a:ln>
            <a:noFill/>
          </a:ln>
        </p:spPr>
        <p:txBody>
          <a:bodyPr spcFirstLastPara="1" wrap="square" lIns="0" tIns="0" rIns="0" bIns="0" anchor="t" anchorCtr="0">
            <a:spAutoFit/>
          </a:bodyPr>
          <a:lstStyle/>
          <a:p>
            <a:pPr marL="285750" lvl="0" indent="-285750">
              <a:lnSpc>
                <a:spcPct val="150000"/>
              </a:lnSpc>
              <a:buSzPts val="4000"/>
              <a:buFont typeface="Arial" panose="020B0604020202020204" pitchFamily="34" charset="0"/>
              <a:buChar char="•"/>
            </a:pPr>
            <a:r>
              <a:rPr lang="es-ES" sz="3600" b="1" dirty="0">
                <a:solidFill>
                  <a:srgbClr val="231F1D"/>
                </a:solidFill>
                <a:latin typeface="Muli"/>
                <a:sym typeface="Muli"/>
              </a:rPr>
              <a:t>1 – ¿Qué son las bases de datos?</a:t>
            </a:r>
          </a:p>
          <a:p>
            <a:pPr marL="285750" lvl="0" indent="-285750">
              <a:lnSpc>
                <a:spcPct val="150000"/>
              </a:lnSpc>
              <a:buSzPts val="4000"/>
              <a:buFont typeface="Arial" panose="020B0604020202020204" pitchFamily="34" charset="0"/>
              <a:buChar char="•"/>
            </a:pPr>
            <a:r>
              <a:rPr lang="es-ES" sz="3600" b="1" i="0" u="none" strike="noStrike" cap="none" dirty="0">
                <a:solidFill>
                  <a:srgbClr val="231F1D"/>
                </a:solidFill>
                <a:latin typeface="Muli"/>
                <a:ea typeface="Arial"/>
                <a:cs typeface="Arial"/>
                <a:sym typeface="Muli"/>
              </a:rPr>
              <a:t>2 </a:t>
            </a:r>
            <a:r>
              <a:rPr lang="es-ES" sz="3600" b="1" dirty="0">
                <a:solidFill>
                  <a:srgbClr val="231F1D"/>
                </a:solidFill>
                <a:latin typeface="Muli"/>
                <a:sym typeface="Muli"/>
              </a:rPr>
              <a:t>– </a:t>
            </a:r>
            <a:r>
              <a:rPr lang="es-ES" sz="3600" b="1" i="0" u="none" strike="noStrike" cap="none" dirty="0">
                <a:solidFill>
                  <a:srgbClr val="231F1D"/>
                </a:solidFill>
                <a:latin typeface="Muli"/>
                <a:ea typeface="Arial"/>
                <a:cs typeface="Arial"/>
                <a:sym typeface="Muli"/>
              </a:rPr>
              <a:t>¿Por qué SQL?</a:t>
            </a:r>
          </a:p>
          <a:p>
            <a:pPr marL="285750" marR="0" lvl="0" indent="-285750" algn="l" rtl="0">
              <a:lnSpc>
                <a:spcPct val="150000"/>
              </a:lnSpc>
              <a:spcBef>
                <a:spcPts val="0"/>
              </a:spcBef>
              <a:spcAft>
                <a:spcPts val="0"/>
              </a:spcAft>
              <a:buClr>
                <a:srgbClr val="000000"/>
              </a:buClr>
              <a:buSzPts val="4000"/>
              <a:buFont typeface="Arial" panose="020B0604020202020204" pitchFamily="34" charset="0"/>
              <a:buChar char="•"/>
            </a:pPr>
            <a:r>
              <a:rPr lang="es-ES" sz="3600" b="1" dirty="0">
                <a:solidFill>
                  <a:srgbClr val="231F1D"/>
                </a:solidFill>
                <a:latin typeface="Muli"/>
                <a:sym typeface="Muli"/>
              </a:rPr>
              <a:t>3 – Comandos de creación y destrucción</a:t>
            </a:r>
          </a:p>
          <a:p>
            <a:pPr marL="285750" marR="0" lvl="0" indent="-285750" algn="l" rtl="0">
              <a:lnSpc>
                <a:spcPct val="150000"/>
              </a:lnSpc>
              <a:spcBef>
                <a:spcPts val="0"/>
              </a:spcBef>
              <a:spcAft>
                <a:spcPts val="0"/>
              </a:spcAft>
              <a:buClr>
                <a:srgbClr val="000000"/>
              </a:buClr>
              <a:buSzPts val="4000"/>
              <a:buFont typeface="Arial" panose="020B0604020202020204" pitchFamily="34" charset="0"/>
              <a:buChar char="•"/>
            </a:pPr>
            <a:r>
              <a:rPr lang="es-ES" sz="3600" b="1" i="0" u="none" strike="noStrike" cap="none" dirty="0">
                <a:solidFill>
                  <a:srgbClr val="231F1D"/>
                </a:solidFill>
                <a:latin typeface="Muli"/>
                <a:ea typeface="Arial"/>
                <a:cs typeface="Arial"/>
                <a:sym typeface="Muli"/>
              </a:rPr>
              <a:t>4 – Comandos de inserción y alteración</a:t>
            </a:r>
          </a:p>
          <a:p>
            <a:pPr marL="285750" marR="0" lvl="0" indent="-285750" algn="l" rtl="0">
              <a:lnSpc>
                <a:spcPct val="150000"/>
              </a:lnSpc>
              <a:spcBef>
                <a:spcPts val="0"/>
              </a:spcBef>
              <a:spcAft>
                <a:spcPts val="0"/>
              </a:spcAft>
              <a:buClr>
                <a:srgbClr val="000000"/>
              </a:buClr>
              <a:buSzPts val="4000"/>
              <a:buFont typeface="Arial" panose="020B0604020202020204" pitchFamily="34" charset="0"/>
              <a:buChar char="•"/>
            </a:pPr>
            <a:r>
              <a:rPr lang="es-ES" sz="3600" b="1" dirty="0">
                <a:solidFill>
                  <a:srgbClr val="231F1D"/>
                </a:solidFill>
                <a:latin typeface="Muli"/>
                <a:sym typeface="Muli"/>
              </a:rPr>
              <a:t>5 – Comandos de </a:t>
            </a:r>
            <a:r>
              <a:rPr lang="es-ES" sz="3600" b="1" dirty="0" err="1">
                <a:solidFill>
                  <a:srgbClr val="231F1D"/>
                </a:solidFill>
                <a:latin typeface="Muli"/>
                <a:sym typeface="Muli"/>
              </a:rPr>
              <a:t>peticionamiento</a:t>
            </a:r>
            <a:endParaRPr lang="es-ES" sz="3600" b="1" dirty="0">
              <a:solidFill>
                <a:srgbClr val="231F1D"/>
              </a:solidFill>
              <a:latin typeface="Muli"/>
              <a:sym typeface="Muli"/>
            </a:endParaRPr>
          </a:p>
          <a:p>
            <a:pPr marL="285750" marR="0" lvl="0" indent="-285750" algn="l" rtl="0">
              <a:lnSpc>
                <a:spcPct val="150000"/>
              </a:lnSpc>
              <a:spcBef>
                <a:spcPts val="0"/>
              </a:spcBef>
              <a:spcAft>
                <a:spcPts val="0"/>
              </a:spcAft>
              <a:buClr>
                <a:srgbClr val="000000"/>
              </a:buClr>
              <a:buSzPts val="4000"/>
              <a:buFont typeface="Arial" panose="020B0604020202020204" pitchFamily="34" charset="0"/>
              <a:buChar char="•"/>
            </a:pPr>
            <a:r>
              <a:rPr lang="es-ES" sz="3600" b="1" i="0" u="none" strike="noStrike" cap="none" dirty="0">
                <a:solidFill>
                  <a:srgbClr val="231F1D"/>
                </a:solidFill>
                <a:latin typeface="Muli"/>
                <a:ea typeface="Arial"/>
                <a:cs typeface="Arial"/>
                <a:sym typeface="Muli"/>
              </a:rPr>
              <a:t>6 – Uso de una base de datos</a:t>
            </a:r>
          </a:p>
          <a:p>
            <a:pPr marL="285750" marR="0" lvl="0" indent="-285750" algn="l" rtl="0">
              <a:lnSpc>
                <a:spcPct val="150000"/>
              </a:lnSpc>
              <a:spcBef>
                <a:spcPts val="0"/>
              </a:spcBef>
              <a:spcAft>
                <a:spcPts val="0"/>
              </a:spcAft>
              <a:buClr>
                <a:srgbClr val="000000"/>
              </a:buClr>
              <a:buSzPts val="4000"/>
              <a:buFont typeface="Arial" panose="020B0604020202020204" pitchFamily="34" charset="0"/>
              <a:buChar char="•"/>
            </a:pPr>
            <a:endParaRPr sz="1200" b="0" i="0" u="none" strike="noStrike" cap="none" dirty="0">
              <a:solidFill>
                <a:srgbClr val="000000"/>
              </a:solidFill>
              <a:latin typeface="Arial"/>
              <a:ea typeface="Arial"/>
              <a:cs typeface="Arial"/>
              <a:sym typeface="Arial"/>
            </a:endParaRPr>
          </a:p>
          <a:p>
            <a:pPr marL="0" marR="0" lvl="0" indent="0" algn="l" rtl="0">
              <a:lnSpc>
                <a:spcPct val="112500"/>
              </a:lnSpc>
              <a:spcBef>
                <a:spcPts val="0"/>
              </a:spcBef>
              <a:spcAft>
                <a:spcPts val="0"/>
              </a:spcAft>
              <a:buClr>
                <a:srgbClr val="000000"/>
              </a:buClr>
              <a:buSzPts val="4000"/>
              <a:buFont typeface="Arial"/>
              <a:buNone/>
            </a:pPr>
            <a:endParaRPr sz="3600" b="1" i="0" u="none" strike="noStrike" cap="none" dirty="0">
              <a:solidFill>
                <a:srgbClr val="231F1D"/>
              </a:solidFill>
              <a:latin typeface="Muli"/>
              <a:ea typeface="Muli"/>
              <a:cs typeface="Muli"/>
              <a:sym typeface="Muli"/>
            </a:endParaRPr>
          </a:p>
        </p:txBody>
      </p:sp>
      <p:pic>
        <p:nvPicPr>
          <p:cNvPr id="96" name="Google Shape;96;p2"/>
          <p:cNvPicPr preferRelativeResize="0"/>
          <p:nvPr/>
        </p:nvPicPr>
        <p:blipFill rotWithShape="1">
          <a:blip r:embed="rId3">
            <a:alphaModFix/>
          </a:blip>
          <a:srcRect/>
          <a:stretch/>
        </p:blipFill>
        <p:spPr>
          <a:xfrm>
            <a:off x="1028700" y="8780306"/>
            <a:ext cx="16230601" cy="15066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345"/>
        <p:cNvGrpSpPr/>
        <p:nvPr/>
      </p:nvGrpSpPr>
      <p:grpSpPr>
        <a:xfrm>
          <a:off x="0" y="0"/>
          <a:ext cx="0" cy="0"/>
          <a:chOff x="0" y="0"/>
          <a:chExt cx="0" cy="0"/>
        </a:xfrm>
      </p:grpSpPr>
      <p:sp>
        <p:nvSpPr>
          <p:cNvPr id="346" name="Google Shape;346;p20"/>
          <p:cNvSpPr/>
          <p:nvPr/>
        </p:nvSpPr>
        <p:spPr>
          <a:xfrm>
            <a:off x="0" y="0"/>
            <a:ext cx="6175975" cy="44038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20"/>
          <p:cNvPicPr preferRelativeResize="0"/>
          <p:nvPr/>
        </p:nvPicPr>
        <p:blipFill rotWithShape="1">
          <a:blip r:embed="rId3">
            <a:alphaModFix/>
          </a:blip>
          <a:srcRect l="4893" r="4891"/>
          <a:stretch/>
        </p:blipFill>
        <p:spPr>
          <a:xfrm>
            <a:off x="973689" y="1028700"/>
            <a:ext cx="6909710" cy="5112587"/>
          </a:xfrm>
          <a:prstGeom prst="rect">
            <a:avLst/>
          </a:prstGeom>
          <a:noFill/>
          <a:ln>
            <a:noFill/>
          </a:ln>
        </p:spPr>
      </p:pic>
      <p:sp>
        <p:nvSpPr>
          <p:cNvPr id="348" name="Google Shape;348;p20"/>
          <p:cNvSpPr/>
          <p:nvPr/>
        </p:nvSpPr>
        <p:spPr>
          <a:xfrm>
            <a:off x="14554931" y="0"/>
            <a:ext cx="387476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0"/>
          <p:cNvSpPr txBox="1"/>
          <p:nvPr/>
        </p:nvSpPr>
        <p:spPr>
          <a:xfrm>
            <a:off x="10785731" y="847725"/>
            <a:ext cx="6473569" cy="24098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6500"/>
              <a:buFont typeface="Arial"/>
              <a:buNone/>
            </a:pPr>
            <a:r>
              <a:rPr lang="en-US" sz="6500" b="1" i="0" u="none" strike="noStrike" cap="none">
                <a:solidFill>
                  <a:srgbClr val="231F1D"/>
                </a:solidFill>
                <a:latin typeface="Muli"/>
                <a:ea typeface="Muli"/>
                <a:cs typeface="Muli"/>
                <a:sym typeface="Muli"/>
              </a:rPr>
              <a:t>Behind the Scenes</a:t>
            </a:r>
            <a:endParaRPr sz="1400" b="0" i="0" u="none" strike="noStrike" cap="none">
              <a:solidFill>
                <a:srgbClr val="000000"/>
              </a:solidFill>
              <a:latin typeface="Arial"/>
              <a:ea typeface="Arial"/>
              <a:cs typeface="Arial"/>
              <a:sym typeface="Arial"/>
            </a:endParaRPr>
          </a:p>
        </p:txBody>
      </p:sp>
      <p:sp>
        <p:nvSpPr>
          <p:cNvPr id="350" name="Google Shape;350;p20"/>
          <p:cNvSpPr txBox="1"/>
          <p:nvPr/>
        </p:nvSpPr>
        <p:spPr>
          <a:xfrm>
            <a:off x="11714893" y="4455362"/>
            <a:ext cx="5680075" cy="16859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pic>
        <p:nvPicPr>
          <p:cNvPr id="351" name="Google Shape;351;p20"/>
          <p:cNvPicPr preferRelativeResize="0"/>
          <p:nvPr/>
        </p:nvPicPr>
        <p:blipFill rotWithShape="1">
          <a:blip r:embed="rId4">
            <a:alphaModFix/>
          </a:blip>
          <a:srcRect/>
          <a:stretch/>
        </p:blipFill>
        <p:spPr>
          <a:xfrm>
            <a:off x="6947993" y="2594576"/>
            <a:ext cx="1980835" cy="1980835"/>
          </a:xfrm>
          <a:prstGeom prst="rect">
            <a:avLst/>
          </a:prstGeom>
          <a:noFill/>
          <a:ln>
            <a:noFill/>
          </a:ln>
        </p:spPr>
      </p:pic>
      <p:pic>
        <p:nvPicPr>
          <p:cNvPr id="352" name="Google Shape;352;p20"/>
          <p:cNvPicPr preferRelativeResize="0"/>
          <p:nvPr/>
        </p:nvPicPr>
        <p:blipFill rotWithShape="1">
          <a:blip r:embed="rId5">
            <a:alphaModFix/>
          </a:blip>
          <a:srcRect/>
          <a:stretch/>
        </p:blipFill>
        <p:spPr>
          <a:xfrm>
            <a:off x="14554931" y="9829349"/>
            <a:ext cx="4929965" cy="457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6"/>
        <p:cNvGrpSpPr/>
        <p:nvPr/>
      </p:nvGrpSpPr>
      <p:grpSpPr>
        <a:xfrm>
          <a:off x="0" y="0"/>
          <a:ext cx="0" cy="0"/>
          <a:chOff x="0" y="0"/>
          <a:chExt cx="0" cy="0"/>
        </a:xfrm>
      </p:grpSpPr>
      <p:sp>
        <p:nvSpPr>
          <p:cNvPr id="357" name="Google Shape;357;p21"/>
          <p:cNvSpPr/>
          <p:nvPr/>
        </p:nvSpPr>
        <p:spPr>
          <a:xfrm>
            <a:off x="0" y="-147371"/>
            <a:ext cx="7247114" cy="10581743"/>
          </a:xfrm>
          <a:prstGeom prst="rect">
            <a:avLst/>
          </a:prstGeom>
          <a:solidFill>
            <a:srgbClr val="F7F9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1"/>
          <p:cNvSpPr txBox="1"/>
          <p:nvPr/>
        </p:nvSpPr>
        <p:spPr>
          <a:xfrm>
            <a:off x="1028700" y="1028700"/>
            <a:ext cx="5169969" cy="2114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The Process</a:t>
            </a:r>
            <a:endParaRPr sz="1400" b="0" i="0" u="none" strike="noStrike" cap="none">
              <a:solidFill>
                <a:srgbClr val="000000"/>
              </a:solidFill>
              <a:latin typeface="Arial"/>
              <a:ea typeface="Arial"/>
              <a:cs typeface="Arial"/>
              <a:sym typeface="Arial"/>
            </a:endParaRPr>
          </a:p>
        </p:txBody>
      </p:sp>
      <p:sp>
        <p:nvSpPr>
          <p:cNvPr id="359" name="Google Shape;359;p21"/>
          <p:cNvSpPr/>
          <p:nvPr/>
        </p:nvSpPr>
        <p:spPr>
          <a:xfrm>
            <a:off x="8830949" y="1028700"/>
            <a:ext cx="48990" cy="9646554"/>
          </a:xfrm>
          <a:prstGeom prst="rect">
            <a:avLst/>
          </a:prstGeom>
          <a:solidFill>
            <a:srgbClr val="F7F9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21"/>
          <p:cNvGrpSpPr/>
          <p:nvPr/>
        </p:nvGrpSpPr>
        <p:grpSpPr>
          <a:xfrm>
            <a:off x="10360642" y="985838"/>
            <a:ext cx="6898658" cy="1719639"/>
            <a:chOff x="0" y="-57150"/>
            <a:chExt cx="9198211" cy="2292853"/>
          </a:xfrm>
        </p:grpSpPr>
        <p:sp>
          <p:nvSpPr>
            <p:cNvPr id="361" name="Google Shape;361;p21"/>
            <p:cNvSpPr txBox="1"/>
            <p:nvPr/>
          </p:nvSpPr>
          <p:spPr>
            <a:xfrm>
              <a:off x="0" y="-57150"/>
              <a:ext cx="9198207"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BRAND STUDY</a:t>
              </a:r>
              <a:endParaRPr sz="1400" b="0" i="0" u="none" strike="noStrike" cap="none">
                <a:solidFill>
                  <a:srgbClr val="000000"/>
                </a:solidFill>
                <a:latin typeface="Arial"/>
                <a:ea typeface="Arial"/>
                <a:cs typeface="Arial"/>
                <a:sym typeface="Arial"/>
              </a:endParaRPr>
            </a:p>
          </p:txBody>
        </p:sp>
        <p:sp>
          <p:nvSpPr>
            <p:cNvPr id="362" name="Google Shape;362;p21"/>
            <p:cNvSpPr txBox="1"/>
            <p:nvPr/>
          </p:nvSpPr>
          <p:spPr>
            <a:xfrm>
              <a:off x="4" y="853519"/>
              <a:ext cx="9198207" cy="1382184"/>
            </a:xfrm>
            <a:prstGeom prst="rect">
              <a:avLst/>
            </a:prstGeom>
            <a:noFill/>
            <a:ln>
              <a:noFill/>
            </a:ln>
          </p:spPr>
          <p:txBody>
            <a:bodyPr spcFirstLastPara="1" wrap="square" lIns="0" tIns="0" rIns="0" bIns="0" anchor="t" anchorCtr="0">
              <a:spAutoFit/>
            </a:bodyPr>
            <a:lstStyle/>
            <a:p>
              <a:pPr marL="0" marR="0" lvl="0" indent="0" algn="l" rtl="0">
                <a:lnSpc>
                  <a:spcPct val="17896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endParaRPr sz="1400" b="0" i="0" u="none" strike="noStrike" cap="none">
                <a:solidFill>
                  <a:srgbClr val="000000"/>
                </a:solidFill>
                <a:latin typeface="Arial"/>
                <a:ea typeface="Arial"/>
                <a:cs typeface="Arial"/>
                <a:sym typeface="Arial"/>
              </a:endParaRPr>
            </a:p>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tools that can be used as lectures.</a:t>
              </a:r>
              <a:endParaRPr sz="1400" b="0" i="0" u="none" strike="noStrike" cap="none">
                <a:solidFill>
                  <a:srgbClr val="000000"/>
                </a:solidFill>
                <a:latin typeface="Arial"/>
                <a:ea typeface="Arial"/>
                <a:cs typeface="Arial"/>
                <a:sym typeface="Arial"/>
              </a:endParaRPr>
            </a:p>
          </p:txBody>
        </p:sp>
      </p:grpSp>
      <p:grpSp>
        <p:nvGrpSpPr>
          <p:cNvPr id="363" name="Google Shape;363;p21"/>
          <p:cNvGrpSpPr/>
          <p:nvPr/>
        </p:nvGrpSpPr>
        <p:grpSpPr>
          <a:xfrm>
            <a:off x="10360642" y="4262248"/>
            <a:ext cx="6898658" cy="1719639"/>
            <a:chOff x="0" y="-57150"/>
            <a:chExt cx="9198211" cy="2292853"/>
          </a:xfrm>
        </p:grpSpPr>
        <p:sp>
          <p:nvSpPr>
            <p:cNvPr id="364" name="Google Shape;364;p21"/>
            <p:cNvSpPr txBox="1"/>
            <p:nvPr/>
          </p:nvSpPr>
          <p:spPr>
            <a:xfrm>
              <a:off x="0" y="-57150"/>
              <a:ext cx="9198207"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PROPOSAL</a:t>
              </a:r>
              <a:endParaRPr sz="1400" b="0" i="0" u="none" strike="noStrike" cap="none">
                <a:solidFill>
                  <a:srgbClr val="000000"/>
                </a:solidFill>
                <a:latin typeface="Arial"/>
                <a:ea typeface="Arial"/>
                <a:cs typeface="Arial"/>
                <a:sym typeface="Arial"/>
              </a:endParaRPr>
            </a:p>
          </p:txBody>
        </p:sp>
        <p:sp>
          <p:nvSpPr>
            <p:cNvPr id="365" name="Google Shape;365;p21"/>
            <p:cNvSpPr txBox="1"/>
            <p:nvPr/>
          </p:nvSpPr>
          <p:spPr>
            <a:xfrm>
              <a:off x="4" y="853519"/>
              <a:ext cx="9198207" cy="1382184"/>
            </a:xfrm>
            <a:prstGeom prst="rect">
              <a:avLst/>
            </a:prstGeom>
            <a:noFill/>
            <a:ln>
              <a:noFill/>
            </a:ln>
          </p:spPr>
          <p:txBody>
            <a:bodyPr spcFirstLastPara="1" wrap="square" lIns="0" tIns="0" rIns="0" bIns="0" anchor="t" anchorCtr="0">
              <a:spAutoFit/>
            </a:bodyPr>
            <a:lstStyle/>
            <a:p>
              <a:pPr marL="0" marR="0" lvl="0" indent="0" algn="l" rtl="0">
                <a:lnSpc>
                  <a:spcPct val="17896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endParaRPr sz="1400" b="0" i="0" u="none" strike="noStrike" cap="none">
                <a:solidFill>
                  <a:srgbClr val="000000"/>
                </a:solidFill>
                <a:latin typeface="Arial"/>
                <a:ea typeface="Arial"/>
                <a:cs typeface="Arial"/>
                <a:sym typeface="Arial"/>
              </a:endParaRPr>
            </a:p>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tools that can be used as lectures.</a:t>
              </a:r>
              <a:endParaRPr sz="1400" b="0" i="0" u="none" strike="noStrike" cap="none">
                <a:solidFill>
                  <a:srgbClr val="000000"/>
                </a:solidFill>
                <a:latin typeface="Arial"/>
                <a:ea typeface="Arial"/>
                <a:cs typeface="Arial"/>
                <a:sym typeface="Arial"/>
              </a:endParaRPr>
            </a:p>
          </p:txBody>
        </p:sp>
      </p:grpSp>
      <p:grpSp>
        <p:nvGrpSpPr>
          <p:cNvPr id="366" name="Google Shape;366;p21"/>
          <p:cNvGrpSpPr/>
          <p:nvPr/>
        </p:nvGrpSpPr>
        <p:grpSpPr>
          <a:xfrm>
            <a:off x="10360642" y="7538660"/>
            <a:ext cx="6898658" cy="1719639"/>
            <a:chOff x="0" y="-57150"/>
            <a:chExt cx="9198211" cy="2292853"/>
          </a:xfrm>
        </p:grpSpPr>
        <p:sp>
          <p:nvSpPr>
            <p:cNvPr id="367" name="Google Shape;367;p21"/>
            <p:cNvSpPr txBox="1"/>
            <p:nvPr/>
          </p:nvSpPr>
          <p:spPr>
            <a:xfrm>
              <a:off x="0" y="-57150"/>
              <a:ext cx="9198207"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INITIAL VIDEO</a:t>
              </a:r>
              <a:endParaRPr sz="1400" b="0" i="0" u="none" strike="noStrike" cap="none">
                <a:solidFill>
                  <a:srgbClr val="000000"/>
                </a:solidFill>
                <a:latin typeface="Arial"/>
                <a:ea typeface="Arial"/>
                <a:cs typeface="Arial"/>
                <a:sym typeface="Arial"/>
              </a:endParaRPr>
            </a:p>
          </p:txBody>
        </p:sp>
        <p:sp>
          <p:nvSpPr>
            <p:cNvPr id="368" name="Google Shape;368;p21"/>
            <p:cNvSpPr txBox="1"/>
            <p:nvPr/>
          </p:nvSpPr>
          <p:spPr>
            <a:xfrm>
              <a:off x="4" y="853519"/>
              <a:ext cx="9198207" cy="1382184"/>
            </a:xfrm>
            <a:prstGeom prst="rect">
              <a:avLst/>
            </a:prstGeom>
            <a:noFill/>
            <a:ln>
              <a:noFill/>
            </a:ln>
          </p:spPr>
          <p:txBody>
            <a:bodyPr spcFirstLastPara="1" wrap="square" lIns="0" tIns="0" rIns="0" bIns="0" anchor="t" anchorCtr="0">
              <a:spAutoFit/>
            </a:bodyPr>
            <a:lstStyle/>
            <a:p>
              <a:pPr marL="0" marR="0" lvl="0" indent="0" algn="l" rtl="0">
                <a:lnSpc>
                  <a:spcPct val="17896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endParaRPr sz="1400" b="0" i="0" u="none" strike="noStrike" cap="none">
                <a:solidFill>
                  <a:srgbClr val="000000"/>
                </a:solidFill>
                <a:latin typeface="Arial"/>
                <a:ea typeface="Arial"/>
                <a:cs typeface="Arial"/>
                <a:sym typeface="Arial"/>
              </a:endParaRPr>
            </a:p>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tools that can be used as lectures.</a:t>
              </a:r>
              <a:endParaRPr sz="1400" b="0" i="0" u="none" strike="noStrike" cap="none">
                <a:solidFill>
                  <a:srgbClr val="000000"/>
                </a:solidFill>
                <a:latin typeface="Arial"/>
                <a:ea typeface="Arial"/>
                <a:cs typeface="Arial"/>
                <a:sym typeface="Arial"/>
              </a:endParaRPr>
            </a:p>
          </p:txBody>
        </p:sp>
      </p:grpSp>
      <p:sp>
        <p:nvSpPr>
          <p:cNvPr id="369" name="Google Shape;369;p21"/>
          <p:cNvSpPr/>
          <p:nvPr/>
        </p:nvSpPr>
        <p:spPr>
          <a:xfrm>
            <a:off x="8652346" y="1028700"/>
            <a:ext cx="406195" cy="4080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1"/>
          <p:cNvSpPr/>
          <p:nvPr/>
        </p:nvSpPr>
        <p:spPr>
          <a:xfrm>
            <a:off x="8652346" y="4305111"/>
            <a:ext cx="406195" cy="4080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1"/>
          <p:cNvSpPr/>
          <p:nvPr/>
        </p:nvSpPr>
        <p:spPr>
          <a:xfrm>
            <a:off x="8652346" y="7581523"/>
            <a:ext cx="406195" cy="4080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1"/>
          <p:cNvSpPr/>
          <p:nvPr/>
        </p:nvSpPr>
        <p:spPr>
          <a:xfrm>
            <a:off x="0" y="8065283"/>
            <a:ext cx="387476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21"/>
          <p:cNvPicPr preferRelativeResize="0"/>
          <p:nvPr/>
        </p:nvPicPr>
        <p:blipFill rotWithShape="1">
          <a:blip r:embed="rId3">
            <a:alphaModFix/>
          </a:blip>
          <a:srcRect/>
          <a:stretch/>
        </p:blipFill>
        <p:spPr>
          <a:xfrm>
            <a:off x="15075661" y="9163889"/>
            <a:ext cx="3212339" cy="11231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377"/>
        <p:cNvGrpSpPr/>
        <p:nvPr/>
      </p:nvGrpSpPr>
      <p:grpSpPr>
        <a:xfrm>
          <a:off x="0" y="0"/>
          <a:ext cx="0" cy="0"/>
          <a:chOff x="0" y="0"/>
          <a:chExt cx="0" cy="0"/>
        </a:xfrm>
      </p:grpSpPr>
      <p:sp>
        <p:nvSpPr>
          <p:cNvPr id="378" name="Google Shape;378;p22"/>
          <p:cNvSpPr/>
          <p:nvPr/>
        </p:nvSpPr>
        <p:spPr>
          <a:xfrm>
            <a:off x="14816009" y="4032642"/>
            <a:ext cx="356303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2"/>
          <p:cNvSpPr txBox="1"/>
          <p:nvPr/>
        </p:nvSpPr>
        <p:spPr>
          <a:xfrm>
            <a:off x="11749259" y="4414837"/>
            <a:ext cx="5510041" cy="1257300"/>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Next </a:t>
            </a:r>
            <a:r>
              <a:rPr lang="en-US" sz="7000" b="1" i="0" u="none" strike="noStrike" cap="none">
                <a:solidFill>
                  <a:srgbClr val="FFFFFF"/>
                </a:solidFill>
                <a:latin typeface="Muli"/>
                <a:ea typeface="Muli"/>
                <a:cs typeface="Muli"/>
                <a:sym typeface="Muli"/>
              </a:rPr>
              <a:t>Steps</a:t>
            </a:r>
            <a:endParaRPr sz="1400" b="0" i="0" u="none" strike="noStrike" cap="none">
              <a:solidFill>
                <a:srgbClr val="FFFFFF"/>
              </a:solidFill>
              <a:latin typeface="Arial"/>
              <a:ea typeface="Arial"/>
              <a:cs typeface="Arial"/>
              <a:sym typeface="Arial"/>
            </a:endParaRPr>
          </a:p>
        </p:txBody>
      </p:sp>
      <p:sp>
        <p:nvSpPr>
          <p:cNvPr id="380" name="Google Shape;380;p22"/>
          <p:cNvSpPr/>
          <p:nvPr/>
        </p:nvSpPr>
        <p:spPr>
          <a:xfrm>
            <a:off x="26507" y="-204050"/>
            <a:ext cx="10789498" cy="10695099"/>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p22"/>
          <p:cNvPicPr preferRelativeResize="0"/>
          <p:nvPr/>
        </p:nvPicPr>
        <p:blipFill rotWithShape="1">
          <a:blip r:embed="rId3">
            <a:alphaModFix/>
          </a:blip>
          <a:srcRect l="5966" r="5966"/>
          <a:stretch/>
        </p:blipFill>
        <p:spPr>
          <a:xfrm>
            <a:off x="1028700" y="1028700"/>
            <a:ext cx="3047760" cy="2314359"/>
          </a:xfrm>
          <a:prstGeom prst="rect">
            <a:avLst/>
          </a:prstGeom>
          <a:noFill/>
          <a:ln>
            <a:noFill/>
          </a:ln>
        </p:spPr>
      </p:pic>
      <p:pic>
        <p:nvPicPr>
          <p:cNvPr id="382" name="Google Shape;382;p22"/>
          <p:cNvPicPr preferRelativeResize="0"/>
          <p:nvPr/>
        </p:nvPicPr>
        <p:blipFill rotWithShape="1">
          <a:blip r:embed="rId4">
            <a:alphaModFix/>
          </a:blip>
          <a:srcRect l="6102" r="6103"/>
          <a:stretch/>
        </p:blipFill>
        <p:spPr>
          <a:xfrm>
            <a:off x="1028700" y="3986321"/>
            <a:ext cx="3047760" cy="2314359"/>
          </a:xfrm>
          <a:prstGeom prst="rect">
            <a:avLst/>
          </a:prstGeom>
          <a:noFill/>
          <a:ln>
            <a:noFill/>
          </a:ln>
        </p:spPr>
      </p:pic>
      <p:pic>
        <p:nvPicPr>
          <p:cNvPr id="383" name="Google Shape;383;p22"/>
          <p:cNvPicPr preferRelativeResize="0"/>
          <p:nvPr/>
        </p:nvPicPr>
        <p:blipFill rotWithShape="1">
          <a:blip r:embed="rId5">
            <a:alphaModFix/>
          </a:blip>
          <a:srcRect l="6102" r="6103"/>
          <a:stretch/>
        </p:blipFill>
        <p:spPr>
          <a:xfrm>
            <a:off x="1028700" y="6943941"/>
            <a:ext cx="3047760" cy="2314359"/>
          </a:xfrm>
          <a:prstGeom prst="rect">
            <a:avLst/>
          </a:prstGeom>
          <a:noFill/>
          <a:ln>
            <a:noFill/>
          </a:ln>
        </p:spPr>
      </p:pic>
      <p:grpSp>
        <p:nvGrpSpPr>
          <p:cNvPr id="384" name="Google Shape;384;p22"/>
          <p:cNvGrpSpPr/>
          <p:nvPr/>
        </p:nvGrpSpPr>
        <p:grpSpPr>
          <a:xfrm>
            <a:off x="4880876" y="1306812"/>
            <a:ext cx="4801564" cy="1715271"/>
            <a:chOff x="0" y="-57150"/>
            <a:chExt cx="6402085" cy="2287027"/>
          </a:xfrm>
        </p:grpSpPr>
        <p:sp>
          <p:nvSpPr>
            <p:cNvPr id="385" name="Google Shape;385;p22"/>
            <p:cNvSpPr txBox="1"/>
            <p:nvPr/>
          </p:nvSpPr>
          <p:spPr>
            <a:xfrm>
              <a:off x="0" y="-57150"/>
              <a:ext cx="6402085"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RELEASE</a:t>
              </a:r>
              <a:endParaRPr sz="1400" b="0" i="0" u="none" strike="noStrike" cap="none">
                <a:solidFill>
                  <a:srgbClr val="000000"/>
                </a:solidFill>
                <a:latin typeface="Arial"/>
                <a:ea typeface="Arial"/>
                <a:cs typeface="Arial"/>
                <a:sym typeface="Arial"/>
              </a:endParaRPr>
            </a:p>
          </p:txBody>
        </p:sp>
        <p:sp>
          <p:nvSpPr>
            <p:cNvPr id="386" name="Google Shape;386;p22"/>
            <p:cNvSpPr txBox="1"/>
            <p:nvPr/>
          </p:nvSpPr>
          <p:spPr>
            <a:xfrm>
              <a:off x="0" y="847694"/>
              <a:ext cx="6402085"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r>
                <a:rPr lang="en-US" sz="2499" b="1" i="0" u="none" strike="noStrike" cap="none">
                  <a:solidFill>
                    <a:srgbClr val="F7F9F8"/>
                  </a:solidFill>
                  <a:latin typeface="Muli"/>
                  <a:ea typeface="Muli"/>
                  <a:cs typeface="Muli"/>
                  <a:sym typeface="Muli"/>
                </a:rPr>
                <a:t> tools.</a:t>
              </a:r>
              <a:endParaRPr sz="1400" b="0" i="0" u="none" strike="noStrike" cap="none">
                <a:solidFill>
                  <a:srgbClr val="000000"/>
                </a:solidFill>
                <a:latin typeface="Arial"/>
                <a:ea typeface="Arial"/>
                <a:cs typeface="Arial"/>
                <a:sym typeface="Arial"/>
              </a:endParaRPr>
            </a:p>
          </p:txBody>
        </p:sp>
      </p:grpSp>
      <p:grpSp>
        <p:nvGrpSpPr>
          <p:cNvPr id="387" name="Google Shape;387;p22"/>
          <p:cNvGrpSpPr/>
          <p:nvPr/>
        </p:nvGrpSpPr>
        <p:grpSpPr>
          <a:xfrm>
            <a:off x="4880876" y="4264434"/>
            <a:ext cx="4801564" cy="1715271"/>
            <a:chOff x="0" y="-57150"/>
            <a:chExt cx="6402085" cy="2287027"/>
          </a:xfrm>
        </p:grpSpPr>
        <p:sp>
          <p:nvSpPr>
            <p:cNvPr id="388" name="Google Shape;388;p22"/>
            <p:cNvSpPr txBox="1"/>
            <p:nvPr/>
          </p:nvSpPr>
          <p:spPr>
            <a:xfrm>
              <a:off x="0" y="-57150"/>
              <a:ext cx="6402085"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MONITORING</a:t>
              </a:r>
              <a:endParaRPr sz="1400" b="0" i="0" u="none" strike="noStrike" cap="none">
                <a:solidFill>
                  <a:srgbClr val="000000"/>
                </a:solidFill>
                <a:latin typeface="Arial"/>
                <a:ea typeface="Arial"/>
                <a:cs typeface="Arial"/>
                <a:sym typeface="Arial"/>
              </a:endParaRPr>
            </a:p>
          </p:txBody>
        </p:sp>
        <p:sp>
          <p:nvSpPr>
            <p:cNvPr id="389" name="Google Shape;389;p22"/>
            <p:cNvSpPr txBox="1"/>
            <p:nvPr/>
          </p:nvSpPr>
          <p:spPr>
            <a:xfrm>
              <a:off x="0" y="847694"/>
              <a:ext cx="6402085"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r>
                <a:rPr lang="en-US" sz="2499" b="1" i="0" u="none" strike="noStrike" cap="none">
                  <a:solidFill>
                    <a:srgbClr val="F7F9F8"/>
                  </a:solidFill>
                  <a:latin typeface="Muli"/>
                  <a:ea typeface="Muli"/>
                  <a:cs typeface="Muli"/>
                  <a:sym typeface="Muli"/>
                </a:rPr>
                <a:t> tools.</a:t>
              </a:r>
              <a:endParaRPr sz="1400" b="0" i="0" u="none" strike="noStrike" cap="none">
                <a:solidFill>
                  <a:srgbClr val="000000"/>
                </a:solidFill>
                <a:latin typeface="Arial"/>
                <a:ea typeface="Arial"/>
                <a:cs typeface="Arial"/>
                <a:sym typeface="Arial"/>
              </a:endParaRPr>
            </a:p>
          </p:txBody>
        </p:sp>
      </p:grpSp>
      <p:grpSp>
        <p:nvGrpSpPr>
          <p:cNvPr id="390" name="Google Shape;390;p22"/>
          <p:cNvGrpSpPr/>
          <p:nvPr/>
        </p:nvGrpSpPr>
        <p:grpSpPr>
          <a:xfrm>
            <a:off x="4880876" y="7222055"/>
            <a:ext cx="4801564" cy="1715271"/>
            <a:chOff x="0" y="-57150"/>
            <a:chExt cx="6402085" cy="2287027"/>
          </a:xfrm>
        </p:grpSpPr>
        <p:sp>
          <p:nvSpPr>
            <p:cNvPr id="391" name="Google Shape;391;p22"/>
            <p:cNvSpPr txBox="1"/>
            <p:nvPr/>
          </p:nvSpPr>
          <p:spPr>
            <a:xfrm>
              <a:off x="0" y="-57150"/>
              <a:ext cx="6402085"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ANALYSIS</a:t>
              </a:r>
              <a:endParaRPr sz="1400" b="0" i="0" u="none" strike="noStrike" cap="none">
                <a:solidFill>
                  <a:srgbClr val="000000"/>
                </a:solidFill>
                <a:latin typeface="Arial"/>
                <a:ea typeface="Arial"/>
                <a:cs typeface="Arial"/>
                <a:sym typeface="Arial"/>
              </a:endParaRPr>
            </a:p>
          </p:txBody>
        </p:sp>
        <p:sp>
          <p:nvSpPr>
            <p:cNvPr id="392" name="Google Shape;392;p22"/>
            <p:cNvSpPr txBox="1"/>
            <p:nvPr/>
          </p:nvSpPr>
          <p:spPr>
            <a:xfrm>
              <a:off x="0" y="847694"/>
              <a:ext cx="6402085" cy="1382183"/>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0000"/>
                </a:buClr>
                <a:buSzPts val="2500"/>
                <a:buFont typeface="Arial"/>
                <a:buNone/>
              </a:pPr>
              <a:r>
                <a:rPr lang="en-US" sz="2500" b="1" i="0" u="none" strike="noStrike" cap="none">
                  <a:solidFill>
                    <a:srgbClr val="F7F9F8"/>
                  </a:solidFill>
                  <a:latin typeface="Muli"/>
                  <a:ea typeface="Muli"/>
                  <a:cs typeface="Muli"/>
                  <a:sym typeface="Muli"/>
                </a:rPr>
                <a:t>Presentations are communication</a:t>
              </a:r>
              <a:r>
                <a:rPr lang="en-US" sz="2499" b="1" i="0" u="none" strike="noStrike" cap="none">
                  <a:solidFill>
                    <a:srgbClr val="F7F9F8"/>
                  </a:solidFill>
                  <a:latin typeface="Muli"/>
                  <a:ea typeface="Muli"/>
                  <a:cs typeface="Muli"/>
                  <a:sym typeface="Muli"/>
                </a:rPr>
                <a:t> tools.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396"/>
        <p:cNvGrpSpPr/>
        <p:nvPr/>
      </p:nvGrpSpPr>
      <p:grpSpPr>
        <a:xfrm>
          <a:off x="0" y="0"/>
          <a:ext cx="0" cy="0"/>
          <a:chOff x="0" y="0"/>
          <a:chExt cx="0" cy="0"/>
        </a:xfrm>
      </p:grpSpPr>
      <p:sp>
        <p:nvSpPr>
          <p:cNvPr id="397" name="Google Shape;397;p23"/>
          <p:cNvSpPr/>
          <p:nvPr/>
        </p:nvSpPr>
        <p:spPr>
          <a:xfrm>
            <a:off x="0" y="0"/>
            <a:ext cx="3393001" cy="2136700"/>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3"/>
          <p:cNvSpPr txBox="1"/>
          <p:nvPr/>
        </p:nvSpPr>
        <p:spPr>
          <a:xfrm>
            <a:off x="1028700" y="1028700"/>
            <a:ext cx="4489831" cy="2114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Testimo-nios</a:t>
            </a:r>
            <a:endParaRPr sz="1400" b="0" i="0" u="none" strike="noStrike" cap="none">
              <a:solidFill>
                <a:srgbClr val="000000"/>
              </a:solidFill>
              <a:latin typeface="Arial"/>
              <a:ea typeface="Arial"/>
              <a:cs typeface="Arial"/>
              <a:sym typeface="Arial"/>
            </a:endParaRPr>
          </a:p>
        </p:txBody>
      </p:sp>
      <p:sp>
        <p:nvSpPr>
          <p:cNvPr id="399" name="Google Shape;399;p23"/>
          <p:cNvSpPr/>
          <p:nvPr/>
        </p:nvSpPr>
        <p:spPr>
          <a:xfrm>
            <a:off x="6449956" y="-133202"/>
            <a:ext cx="11838044" cy="10553404"/>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0" name="Google Shape;400;p23"/>
          <p:cNvPicPr preferRelativeResize="0"/>
          <p:nvPr/>
        </p:nvPicPr>
        <p:blipFill rotWithShape="1">
          <a:blip r:embed="rId3">
            <a:alphaModFix/>
          </a:blip>
          <a:srcRect l="15200" r="2301"/>
          <a:stretch/>
        </p:blipFill>
        <p:spPr>
          <a:xfrm>
            <a:off x="14261263" y="1068350"/>
            <a:ext cx="3047760" cy="5545013"/>
          </a:xfrm>
          <a:prstGeom prst="rect">
            <a:avLst/>
          </a:prstGeom>
          <a:noFill/>
          <a:ln>
            <a:noFill/>
          </a:ln>
        </p:spPr>
      </p:pic>
      <p:pic>
        <p:nvPicPr>
          <p:cNvPr id="401" name="Google Shape;401;p23"/>
          <p:cNvPicPr preferRelativeResize="0"/>
          <p:nvPr/>
        </p:nvPicPr>
        <p:blipFill rotWithShape="1">
          <a:blip r:embed="rId4">
            <a:alphaModFix/>
          </a:blip>
          <a:srcRect l="31454" r="32131"/>
          <a:stretch/>
        </p:blipFill>
        <p:spPr>
          <a:xfrm>
            <a:off x="10845098" y="1108000"/>
            <a:ext cx="3047760" cy="5545013"/>
          </a:xfrm>
          <a:prstGeom prst="rect">
            <a:avLst/>
          </a:prstGeom>
          <a:noFill/>
          <a:ln>
            <a:noFill/>
          </a:ln>
        </p:spPr>
      </p:pic>
      <p:sp>
        <p:nvSpPr>
          <p:cNvPr id="402" name="Google Shape;402;p23"/>
          <p:cNvSpPr txBox="1"/>
          <p:nvPr/>
        </p:nvSpPr>
        <p:spPr>
          <a:xfrm>
            <a:off x="7428932" y="7630443"/>
            <a:ext cx="2959524" cy="11449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7F9F8"/>
                </a:solidFill>
                <a:latin typeface="Poppins Light"/>
                <a:ea typeface="Poppins Light"/>
                <a:cs typeface="Poppins Light"/>
                <a:sym typeface="Poppins Light"/>
              </a:rPr>
              <a:t>LALITHA MYERS</a:t>
            </a:r>
            <a:endParaRPr sz="1400" b="0" i="0" u="none" strike="noStrike" cap="none">
              <a:solidFill>
                <a:srgbClr val="000000"/>
              </a:solidFill>
              <a:latin typeface="Arial"/>
              <a:ea typeface="Arial"/>
              <a:cs typeface="Arial"/>
              <a:sym typeface="Arial"/>
            </a:endParaRPr>
          </a:p>
        </p:txBody>
      </p:sp>
      <p:sp>
        <p:nvSpPr>
          <p:cNvPr id="403" name="Google Shape;403;p23"/>
          <p:cNvSpPr txBox="1"/>
          <p:nvPr/>
        </p:nvSpPr>
        <p:spPr>
          <a:xfrm>
            <a:off x="10845098" y="7630443"/>
            <a:ext cx="2959524" cy="11449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7F9F8"/>
                </a:solidFill>
                <a:latin typeface="Poppins Light"/>
                <a:ea typeface="Poppins Light"/>
                <a:cs typeface="Poppins Light"/>
                <a:sym typeface="Poppins Light"/>
              </a:rPr>
              <a:t>ANA CARTAYA</a:t>
            </a:r>
            <a:endParaRPr sz="1400" b="0" i="0" u="none" strike="noStrike" cap="none">
              <a:solidFill>
                <a:srgbClr val="000000"/>
              </a:solidFill>
              <a:latin typeface="Arial"/>
              <a:ea typeface="Arial"/>
              <a:cs typeface="Arial"/>
              <a:sym typeface="Arial"/>
            </a:endParaRPr>
          </a:p>
        </p:txBody>
      </p:sp>
      <p:sp>
        <p:nvSpPr>
          <p:cNvPr id="404" name="Google Shape;404;p23"/>
          <p:cNvSpPr txBox="1"/>
          <p:nvPr/>
        </p:nvSpPr>
        <p:spPr>
          <a:xfrm>
            <a:off x="14261263" y="7630443"/>
            <a:ext cx="2959524" cy="11449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7F9F8"/>
                </a:solidFill>
                <a:latin typeface="Poppins Light"/>
                <a:ea typeface="Poppins Light"/>
                <a:cs typeface="Poppins Light"/>
                <a:sym typeface="Poppins Light"/>
              </a:rPr>
              <a:t>ROSS LOREY</a:t>
            </a:r>
            <a:endParaRPr sz="1400" b="0" i="0" u="none" strike="noStrike" cap="none">
              <a:solidFill>
                <a:srgbClr val="000000"/>
              </a:solidFill>
              <a:latin typeface="Arial"/>
              <a:ea typeface="Arial"/>
              <a:cs typeface="Arial"/>
              <a:sym typeface="Arial"/>
            </a:endParaRPr>
          </a:p>
        </p:txBody>
      </p:sp>
      <p:pic>
        <p:nvPicPr>
          <p:cNvPr id="405" name="Google Shape;405;p23"/>
          <p:cNvPicPr preferRelativeResize="0"/>
          <p:nvPr/>
        </p:nvPicPr>
        <p:blipFill rotWithShape="1">
          <a:blip r:embed="rId5">
            <a:alphaModFix/>
          </a:blip>
          <a:srcRect/>
          <a:stretch/>
        </p:blipFill>
        <p:spPr>
          <a:xfrm>
            <a:off x="15075661" y="9163889"/>
            <a:ext cx="3212339" cy="1123111"/>
          </a:xfrm>
          <a:prstGeom prst="rect">
            <a:avLst/>
          </a:prstGeom>
          <a:noFill/>
          <a:ln>
            <a:noFill/>
          </a:ln>
        </p:spPr>
      </p:pic>
      <p:pic>
        <p:nvPicPr>
          <p:cNvPr id="406" name="Google Shape;406;p23"/>
          <p:cNvPicPr preferRelativeResize="0"/>
          <p:nvPr/>
        </p:nvPicPr>
        <p:blipFill rotWithShape="1">
          <a:blip r:embed="rId4">
            <a:alphaModFix/>
          </a:blip>
          <a:srcRect l="31454" r="32131"/>
          <a:stretch/>
        </p:blipFill>
        <p:spPr>
          <a:xfrm>
            <a:off x="7340696" y="1108000"/>
            <a:ext cx="3047760" cy="55450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410"/>
        <p:cNvGrpSpPr/>
        <p:nvPr/>
      </p:nvGrpSpPr>
      <p:grpSpPr>
        <a:xfrm>
          <a:off x="0" y="0"/>
          <a:ext cx="0" cy="0"/>
          <a:chOff x="0" y="0"/>
          <a:chExt cx="0" cy="0"/>
        </a:xfrm>
      </p:grpSpPr>
      <p:sp>
        <p:nvSpPr>
          <p:cNvPr id="411" name="Google Shape;411;p24"/>
          <p:cNvSpPr/>
          <p:nvPr/>
        </p:nvSpPr>
        <p:spPr>
          <a:xfrm>
            <a:off x="0" y="-119032"/>
            <a:ext cx="10137700" cy="10525065"/>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4"/>
          <p:cNvSpPr/>
          <p:nvPr/>
        </p:nvSpPr>
        <p:spPr>
          <a:xfrm>
            <a:off x="14583270" y="8065283"/>
            <a:ext cx="387476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4"/>
          <p:cNvSpPr txBox="1"/>
          <p:nvPr/>
        </p:nvSpPr>
        <p:spPr>
          <a:xfrm>
            <a:off x="10463994" y="7143750"/>
            <a:ext cx="6795306" cy="21145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Acelera tu carrera digital</a:t>
            </a:r>
            <a:endParaRPr sz="1400" b="0" i="0" u="none" strike="noStrike" cap="none">
              <a:solidFill>
                <a:srgbClr val="000000"/>
              </a:solidFill>
              <a:latin typeface="Arial"/>
              <a:ea typeface="Arial"/>
              <a:cs typeface="Arial"/>
              <a:sym typeface="Arial"/>
            </a:endParaRPr>
          </a:p>
        </p:txBody>
      </p:sp>
      <p:sp>
        <p:nvSpPr>
          <p:cNvPr id="414" name="Google Shape;414;p24"/>
          <p:cNvSpPr txBox="1"/>
          <p:nvPr/>
        </p:nvSpPr>
        <p:spPr>
          <a:xfrm>
            <a:off x="996063" y="4589145"/>
            <a:ext cx="8145574" cy="5543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ADDRESS</a:t>
            </a:r>
            <a:endParaRPr sz="1400" b="0" i="0" u="none" strike="noStrike" cap="none">
              <a:solidFill>
                <a:srgbClr val="000000"/>
              </a:solidFill>
              <a:latin typeface="Arial"/>
              <a:ea typeface="Arial"/>
              <a:cs typeface="Arial"/>
              <a:sym typeface="Arial"/>
            </a:endParaRPr>
          </a:p>
        </p:txBody>
      </p:sp>
      <p:sp>
        <p:nvSpPr>
          <p:cNvPr id="415" name="Google Shape;415;p24"/>
          <p:cNvSpPr txBox="1"/>
          <p:nvPr/>
        </p:nvSpPr>
        <p:spPr>
          <a:xfrm>
            <a:off x="1028706" y="5318535"/>
            <a:ext cx="8145574" cy="5429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Paseo de Recoletos 15</a:t>
            </a:r>
            <a:endParaRPr sz="1400" b="0" i="0" u="none" strike="noStrike" cap="none">
              <a:solidFill>
                <a:srgbClr val="000000"/>
              </a:solidFill>
              <a:latin typeface="Arial"/>
              <a:ea typeface="Arial"/>
              <a:cs typeface="Arial"/>
              <a:sym typeface="Arial"/>
            </a:endParaRPr>
          </a:p>
        </p:txBody>
      </p:sp>
      <p:sp>
        <p:nvSpPr>
          <p:cNvPr id="416" name="Google Shape;416;p24"/>
          <p:cNvSpPr txBox="1"/>
          <p:nvPr/>
        </p:nvSpPr>
        <p:spPr>
          <a:xfrm>
            <a:off x="996063" y="6837997"/>
            <a:ext cx="8145574" cy="5543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EMAIL ADDRESS</a:t>
            </a:r>
            <a:endParaRPr sz="1400" b="0" i="0" u="none" strike="noStrike" cap="none">
              <a:solidFill>
                <a:srgbClr val="000000"/>
              </a:solidFill>
              <a:latin typeface="Arial"/>
              <a:ea typeface="Arial"/>
              <a:cs typeface="Arial"/>
              <a:sym typeface="Arial"/>
            </a:endParaRPr>
          </a:p>
        </p:txBody>
      </p:sp>
      <p:sp>
        <p:nvSpPr>
          <p:cNvPr id="417" name="Google Shape;417;p24"/>
          <p:cNvSpPr txBox="1"/>
          <p:nvPr/>
        </p:nvSpPr>
        <p:spPr>
          <a:xfrm>
            <a:off x="1028700" y="7522358"/>
            <a:ext cx="8145574" cy="5429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admisiones@thebridge.tech</a:t>
            </a:r>
            <a:endParaRPr sz="1400" b="0" i="0" u="none" strike="noStrike" cap="none">
              <a:solidFill>
                <a:srgbClr val="000000"/>
              </a:solidFill>
              <a:latin typeface="Arial"/>
              <a:ea typeface="Arial"/>
              <a:cs typeface="Arial"/>
              <a:sym typeface="Arial"/>
            </a:endParaRPr>
          </a:p>
        </p:txBody>
      </p:sp>
      <p:pic>
        <p:nvPicPr>
          <p:cNvPr id="418" name="Google Shape;418;p24"/>
          <p:cNvPicPr preferRelativeResize="0"/>
          <p:nvPr/>
        </p:nvPicPr>
        <p:blipFill rotWithShape="1">
          <a:blip r:embed="rId3">
            <a:alphaModFix/>
          </a:blip>
          <a:srcRect/>
          <a:stretch/>
        </p:blipFill>
        <p:spPr>
          <a:xfrm>
            <a:off x="2198755" y="706145"/>
            <a:ext cx="6224662" cy="21762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0"/>
        <p:cNvGrpSpPr/>
        <p:nvPr/>
      </p:nvGrpSpPr>
      <p:grpSpPr>
        <a:xfrm>
          <a:off x="0" y="0"/>
          <a:ext cx="0" cy="0"/>
          <a:chOff x="0" y="0"/>
          <a:chExt cx="0" cy="0"/>
        </a:xfrm>
      </p:grpSpPr>
      <p:sp>
        <p:nvSpPr>
          <p:cNvPr id="101" name="Google Shape;101;p3"/>
          <p:cNvSpPr/>
          <p:nvPr/>
        </p:nvSpPr>
        <p:spPr>
          <a:xfrm>
            <a:off x="15036695" y="1028700"/>
            <a:ext cx="3733069" cy="2221717"/>
          </a:xfrm>
          <a:prstGeom prst="rect">
            <a:avLst/>
          </a:prstGeom>
          <a:solidFill>
            <a:srgbClr val="F7F9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3"/>
          <p:cNvPicPr preferRelativeResize="0"/>
          <p:nvPr/>
        </p:nvPicPr>
        <p:blipFill rotWithShape="1">
          <a:blip r:embed="rId3">
            <a:alphaModFix/>
          </a:blip>
          <a:srcRect/>
          <a:stretch/>
        </p:blipFill>
        <p:spPr>
          <a:xfrm>
            <a:off x="807882" y="347623"/>
            <a:ext cx="2597007" cy="1791935"/>
          </a:xfrm>
          <a:prstGeom prst="rect">
            <a:avLst/>
          </a:prstGeom>
          <a:noFill/>
          <a:ln>
            <a:noFill/>
          </a:ln>
        </p:spPr>
      </p:pic>
      <p:sp>
        <p:nvSpPr>
          <p:cNvPr id="103" name="Google Shape;103;p3"/>
          <p:cNvSpPr txBox="1"/>
          <p:nvPr/>
        </p:nvSpPr>
        <p:spPr>
          <a:xfrm>
            <a:off x="3692234" y="822519"/>
            <a:ext cx="11190877" cy="7617470"/>
          </a:xfrm>
          <a:prstGeom prst="rect">
            <a:avLst/>
          </a:prstGeom>
          <a:noFill/>
          <a:ln>
            <a:noFill/>
          </a:ln>
        </p:spPr>
        <p:txBody>
          <a:bodyPr spcFirstLastPara="1" wrap="square" lIns="0" tIns="0" rIns="0" bIns="0" anchor="t" anchorCtr="0">
            <a:spAutoFit/>
          </a:bodyPr>
          <a:lstStyle/>
          <a:p>
            <a:pPr lvl="0">
              <a:lnSpc>
                <a:spcPct val="150000"/>
              </a:lnSpc>
              <a:buSzPts val="6500"/>
            </a:pPr>
            <a:r>
              <a:rPr lang="en-GB" sz="6600" i="1" dirty="0">
                <a:solidFill>
                  <a:schemeClr val="bg1"/>
                </a:solidFill>
                <a:latin typeface="Muli Medium" pitchFamily="2" charset="77"/>
              </a:rPr>
              <a:t>La </a:t>
            </a:r>
            <a:r>
              <a:rPr lang="en-GB" sz="6600" i="1" dirty="0" err="1">
                <a:solidFill>
                  <a:schemeClr val="bg1"/>
                </a:solidFill>
                <a:latin typeface="Muli Medium" pitchFamily="2" charset="77"/>
              </a:rPr>
              <a:t>pregunta</a:t>
            </a:r>
            <a:r>
              <a:rPr lang="en-GB" sz="6600" i="1" dirty="0">
                <a:solidFill>
                  <a:schemeClr val="bg1"/>
                </a:solidFill>
                <a:latin typeface="Muli Medium" pitchFamily="2" charset="77"/>
              </a:rPr>
              <a:t> no es "¿</a:t>
            </a:r>
            <a:r>
              <a:rPr lang="en-GB" sz="6600" i="1" dirty="0" err="1">
                <a:solidFill>
                  <a:schemeClr val="bg1"/>
                </a:solidFill>
                <a:latin typeface="Muli Medium" pitchFamily="2" charset="77"/>
              </a:rPr>
              <a:t>qué</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queremos</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saber</a:t>
            </a:r>
            <a:r>
              <a:rPr lang="en-GB" sz="6600" i="1" dirty="0">
                <a:solidFill>
                  <a:schemeClr val="bg1"/>
                </a:solidFill>
                <a:latin typeface="Muli Medium" pitchFamily="2" charset="77"/>
              </a:rPr>
              <a:t> de la </a:t>
            </a:r>
            <a:r>
              <a:rPr lang="en-GB" sz="6600" i="1" dirty="0" err="1">
                <a:solidFill>
                  <a:schemeClr val="bg1"/>
                </a:solidFill>
                <a:latin typeface="Muli Medium" pitchFamily="2" charset="77"/>
              </a:rPr>
              <a:t>gente</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sino</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qué</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desea</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contarnos</a:t>
            </a:r>
            <a:r>
              <a:rPr lang="en-GB" sz="6600" i="1" dirty="0">
                <a:solidFill>
                  <a:schemeClr val="bg1"/>
                </a:solidFill>
                <a:latin typeface="Muli Medium" pitchFamily="2" charset="77"/>
              </a:rPr>
              <a:t> la </a:t>
            </a:r>
            <a:r>
              <a:rPr lang="en-GB" sz="6600" i="1" dirty="0" err="1">
                <a:solidFill>
                  <a:schemeClr val="bg1"/>
                </a:solidFill>
                <a:latin typeface="Muli Medium" pitchFamily="2" charset="77"/>
              </a:rPr>
              <a:t>gente</a:t>
            </a:r>
            <a:r>
              <a:rPr lang="en-GB" sz="6600" i="1" dirty="0">
                <a:solidFill>
                  <a:schemeClr val="bg1"/>
                </a:solidFill>
                <a:latin typeface="Muli Medium" pitchFamily="2" charset="77"/>
              </a:rPr>
              <a:t> de </a:t>
            </a:r>
            <a:r>
              <a:rPr lang="en-GB" sz="6600" i="1" dirty="0" err="1">
                <a:solidFill>
                  <a:schemeClr val="bg1"/>
                </a:solidFill>
                <a:latin typeface="Muli Medium" pitchFamily="2" charset="77"/>
              </a:rPr>
              <a:t>sí</a:t>
            </a:r>
            <a:r>
              <a:rPr lang="en-GB" sz="6600" i="1" dirty="0">
                <a:solidFill>
                  <a:schemeClr val="bg1"/>
                </a:solidFill>
                <a:latin typeface="Muli Medium" pitchFamily="2" charset="77"/>
              </a:rPr>
              <a:t> </a:t>
            </a:r>
            <a:r>
              <a:rPr lang="en-GB" sz="6600" i="1" dirty="0" err="1">
                <a:solidFill>
                  <a:schemeClr val="bg1"/>
                </a:solidFill>
                <a:latin typeface="Muli Medium" pitchFamily="2" charset="77"/>
              </a:rPr>
              <a:t>misma</a:t>
            </a:r>
            <a:r>
              <a:rPr lang="en-GB" sz="6600" i="1" dirty="0">
                <a:solidFill>
                  <a:schemeClr val="bg1"/>
                </a:solidFill>
                <a:latin typeface="Muli Medium" pitchFamily="2" charset="77"/>
              </a:rPr>
              <a:t>?"</a:t>
            </a:r>
            <a:endParaRPr lang="en-US" sz="6600" i="1" u="none" strike="noStrike" cap="none" dirty="0">
              <a:solidFill>
                <a:schemeClr val="bg1"/>
              </a:solidFill>
              <a:latin typeface="Muli Medium" pitchFamily="2" charset="77"/>
              <a:sym typeface="Arial"/>
            </a:endParaRPr>
          </a:p>
        </p:txBody>
      </p:sp>
      <p:pic>
        <p:nvPicPr>
          <p:cNvPr id="105" name="Google Shape;105;p3"/>
          <p:cNvPicPr preferRelativeResize="0"/>
          <p:nvPr/>
        </p:nvPicPr>
        <p:blipFill rotWithShape="1">
          <a:blip r:embed="rId4">
            <a:alphaModFix/>
          </a:blip>
          <a:srcRect/>
          <a:stretch/>
        </p:blipFill>
        <p:spPr>
          <a:xfrm>
            <a:off x="15075661" y="9163889"/>
            <a:ext cx="3212339" cy="1123111"/>
          </a:xfrm>
          <a:prstGeom prst="rect">
            <a:avLst/>
          </a:prstGeom>
          <a:noFill/>
          <a:ln>
            <a:noFill/>
          </a:ln>
        </p:spPr>
      </p:pic>
      <p:pic>
        <p:nvPicPr>
          <p:cNvPr id="7" name="Google Shape;102;p3">
            <a:extLst>
              <a:ext uri="{FF2B5EF4-FFF2-40B4-BE49-F238E27FC236}">
                <a16:creationId xmlns:a16="http://schemas.microsoft.com/office/drawing/2014/main" id="{BB25A847-71FD-8245-9E95-0DADAFB27910}"/>
              </a:ext>
            </a:extLst>
          </p:cNvPr>
          <p:cNvPicPr preferRelativeResize="0"/>
          <p:nvPr/>
        </p:nvPicPr>
        <p:blipFill rotWithShape="1">
          <a:blip r:embed="rId3">
            <a:alphaModFix/>
          </a:blip>
          <a:srcRect/>
          <a:stretch/>
        </p:blipFill>
        <p:spPr>
          <a:xfrm rot="10800000">
            <a:off x="13738191" y="6324600"/>
            <a:ext cx="2597007" cy="1791935"/>
          </a:xfrm>
          <a:prstGeom prst="rect">
            <a:avLst/>
          </a:prstGeom>
          <a:noFill/>
          <a:ln>
            <a:noFill/>
          </a:ln>
        </p:spPr>
      </p:pic>
      <p:sp>
        <p:nvSpPr>
          <p:cNvPr id="2" name="TextBox 1">
            <a:extLst>
              <a:ext uri="{FF2B5EF4-FFF2-40B4-BE49-F238E27FC236}">
                <a16:creationId xmlns:a16="http://schemas.microsoft.com/office/drawing/2014/main" id="{A04B41D0-0B14-3149-9857-159C8AC8A68E}"/>
              </a:ext>
            </a:extLst>
          </p:cNvPr>
          <p:cNvSpPr txBox="1"/>
          <p:nvPr/>
        </p:nvSpPr>
        <p:spPr>
          <a:xfrm>
            <a:off x="12275405" y="7675280"/>
            <a:ext cx="3333750" cy="1077218"/>
          </a:xfrm>
          <a:prstGeom prst="rect">
            <a:avLst/>
          </a:prstGeom>
          <a:noFill/>
        </p:spPr>
        <p:txBody>
          <a:bodyPr wrap="square" rtlCol="0">
            <a:spAutoFit/>
          </a:bodyPr>
          <a:lstStyle/>
          <a:p>
            <a:r>
              <a:rPr lang="en-GB" sz="3200" dirty="0">
                <a:solidFill>
                  <a:schemeClr val="bg1">
                    <a:lumMod val="50000"/>
                  </a:schemeClr>
                </a:solidFill>
                <a:latin typeface="Muli" pitchFamily="2" charset="77"/>
              </a:rPr>
              <a:t>Mark Zuckerberg</a:t>
            </a:r>
            <a:endParaRPr lang="en-ES" sz="3200" dirty="0">
              <a:solidFill>
                <a:schemeClr val="bg1">
                  <a:lumMod val="50000"/>
                </a:schemeClr>
              </a:solidFill>
              <a:latin typeface="Muli"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09"/>
        <p:cNvGrpSpPr/>
        <p:nvPr/>
      </p:nvGrpSpPr>
      <p:grpSpPr>
        <a:xfrm>
          <a:off x="0" y="0"/>
          <a:ext cx="0" cy="0"/>
          <a:chOff x="0" y="0"/>
          <a:chExt cx="0" cy="0"/>
        </a:xfrm>
      </p:grpSpPr>
      <p:sp>
        <p:nvSpPr>
          <p:cNvPr id="110" name="Google Shape;110;p4"/>
          <p:cNvSpPr/>
          <p:nvPr/>
        </p:nvSpPr>
        <p:spPr>
          <a:xfrm>
            <a:off x="0" y="0"/>
            <a:ext cx="6175975" cy="440385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4"/>
          <p:cNvPicPr preferRelativeResize="0"/>
          <p:nvPr/>
        </p:nvPicPr>
        <p:blipFill rotWithShape="1">
          <a:blip r:embed="rId3">
            <a:alphaModFix/>
          </a:blip>
          <a:srcRect l="30886" r="30884"/>
          <a:stretch/>
        </p:blipFill>
        <p:spPr>
          <a:xfrm>
            <a:off x="1028700" y="1028700"/>
            <a:ext cx="5832826" cy="8201546"/>
          </a:xfrm>
          <a:prstGeom prst="rect">
            <a:avLst/>
          </a:prstGeom>
          <a:noFill/>
          <a:ln>
            <a:noFill/>
          </a:ln>
        </p:spPr>
      </p:pic>
      <p:pic>
        <p:nvPicPr>
          <p:cNvPr id="112" name="Google Shape;112;p4"/>
          <p:cNvPicPr preferRelativeResize="0"/>
          <p:nvPr/>
        </p:nvPicPr>
        <p:blipFill rotWithShape="1">
          <a:blip r:embed="rId4">
            <a:alphaModFix/>
          </a:blip>
          <a:srcRect l="24453" r="24452"/>
          <a:stretch/>
        </p:blipFill>
        <p:spPr>
          <a:xfrm>
            <a:off x="2049240" y="3531268"/>
            <a:ext cx="5323632" cy="6946278"/>
          </a:xfrm>
          <a:prstGeom prst="rect">
            <a:avLst/>
          </a:prstGeom>
          <a:noFill/>
          <a:ln>
            <a:noFill/>
          </a:ln>
        </p:spPr>
      </p:pic>
      <p:sp>
        <p:nvSpPr>
          <p:cNvPr id="113" name="Google Shape;113;p4"/>
          <p:cNvSpPr/>
          <p:nvPr/>
        </p:nvSpPr>
        <p:spPr>
          <a:xfrm>
            <a:off x="14554931" y="0"/>
            <a:ext cx="387476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9652171" y="1111216"/>
            <a:ext cx="7607129" cy="21145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About Reel Engine Studios</a:t>
            </a:r>
            <a:endParaRPr sz="1400" b="0" i="0" u="none" strike="noStrike" cap="none">
              <a:solidFill>
                <a:srgbClr val="000000"/>
              </a:solidFill>
              <a:latin typeface="Arial"/>
              <a:ea typeface="Arial"/>
              <a:cs typeface="Arial"/>
              <a:sym typeface="Arial"/>
            </a:endParaRPr>
          </a:p>
        </p:txBody>
      </p:sp>
      <p:sp>
        <p:nvSpPr>
          <p:cNvPr id="115" name="Google Shape;115;p4"/>
          <p:cNvSpPr txBox="1"/>
          <p:nvPr/>
        </p:nvSpPr>
        <p:spPr>
          <a:xfrm>
            <a:off x="9652168" y="6918682"/>
            <a:ext cx="7607132" cy="11144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pic>
        <p:nvPicPr>
          <p:cNvPr id="116" name="Google Shape;116;p4"/>
          <p:cNvPicPr preferRelativeResize="0"/>
          <p:nvPr/>
        </p:nvPicPr>
        <p:blipFill rotWithShape="1">
          <a:blip r:embed="rId5">
            <a:alphaModFix/>
          </a:blip>
          <a:srcRect/>
          <a:stretch/>
        </p:blipFill>
        <p:spPr>
          <a:xfrm>
            <a:off x="14554931" y="9829349"/>
            <a:ext cx="4929965" cy="45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20"/>
        <p:cNvGrpSpPr/>
        <p:nvPr/>
      </p:nvGrpSpPr>
      <p:grpSpPr>
        <a:xfrm>
          <a:off x="0" y="0"/>
          <a:ext cx="0" cy="0"/>
          <a:chOff x="0" y="0"/>
          <a:chExt cx="0" cy="0"/>
        </a:xfrm>
      </p:grpSpPr>
      <p:sp>
        <p:nvSpPr>
          <p:cNvPr id="121" name="Google Shape;121;p5"/>
          <p:cNvSpPr/>
          <p:nvPr/>
        </p:nvSpPr>
        <p:spPr>
          <a:xfrm>
            <a:off x="0" y="4032642"/>
            <a:ext cx="3364661"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txBox="1"/>
          <p:nvPr/>
        </p:nvSpPr>
        <p:spPr>
          <a:xfrm>
            <a:off x="1028700" y="4614862"/>
            <a:ext cx="5368342"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Services</a:t>
            </a: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a:off x="7330299" y="-161541"/>
            <a:ext cx="10959533" cy="10610082"/>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 name="Google Shape;124;p5"/>
          <p:cNvGrpSpPr/>
          <p:nvPr/>
        </p:nvGrpSpPr>
        <p:grpSpPr>
          <a:xfrm>
            <a:off x="8737274" y="1578775"/>
            <a:ext cx="8145583" cy="7086587"/>
            <a:chOff x="0" y="-57150"/>
            <a:chExt cx="10860777" cy="9448783"/>
          </a:xfrm>
        </p:grpSpPr>
        <p:sp>
          <p:nvSpPr>
            <p:cNvPr id="125" name="Google Shape;125;p5"/>
            <p:cNvSpPr txBox="1"/>
            <p:nvPr/>
          </p:nvSpPr>
          <p:spPr>
            <a:xfrm>
              <a:off x="7" y="-57150"/>
              <a:ext cx="10860766"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VIDEOGRAPHY</a:t>
              </a:r>
              <a:endParaRPr sz="1400" b="0" i="0" u="none" strike="noStrike" cap="none">
                <a:solidFill>
                  <a:srgbClr val="000000"/>
                </a:solidFill>
                <a:latin typeface="Arial"/>
                <a:ea typeface="Arial"/>
                <a:cs typeface="Arial"/>
                <a:sym typeface="Arial"/>
              </a:endParaRPr>
            </a:p>
          </p:txBody>
        </p:sp>
        <p:sp>
          <p:nvSpPr>
            <p:cNvPr id="126" name="Google Shape;126;p5"/>
            <p:cNvSpPr txBox="1"/>
            <p:nvPr/>
          </p:nvSpPr>
          <p:spPr>
            <a:xfrm>
              <a:off x="11" y="917517"/>
              <a:ext cx="10860766" cy="14573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sp>
          <p:nvSpPr>
            <p:cNvPr id="127" name="Google Shape;127;p5"/>
            <p:cNvSpPr txBox="1"/>
            <p:nvPr/>
          </p:nvSpPr>
          <p:spPr>
            <a:xfrm>
              <a:off x="4" y="3451246"/>
              <a:ext cx="10860766"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ANIMATION</a:t>
              </a:r>
              <a:endParaRPr sz="1400" b="0" i="0" u="none" strike="noStrike" cap="none">
                <a:solidFill>
                  <a:srgbClr val="000000"/>
                </a:solidFill>
                <a:latin typeface="Arial"/>
                <a:ea typeface="Arial"/>
                <a:cs typeface="Arial"/>
                <a:sym typeface="Arial"/>
              </a:endParaRPr>
            </a:p>
          </p:txBody>
        </p:sp>
        <p:sp>
          <p:nvSpPr>
            <p:cNvPr id="128" name="Google Shape;128;p5"/>
            <p:cNvSpPr txBox="1"/>
            <p:nvPr/>
          </p:nvSpPr>
          <p:spPr>
            <a:xfrm>
              <a:off x="7" y="4425912"/>
              <a:ext cx="10860766" cy="14573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sp>
          <p:nvSpPr>
            <p:cNvPr id="129" name="Google Shape;129;p5"/>
            <p:cNvSpPr txBox="1"/>
            <p:nvPr/>
          </p:nvSpPr>
          <p:spPr>
            <a:xfrm>
              <a:off x="0" y="6959641"/>
              <a:ext cx="10860766" cy="7200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10909"/>
                  </a:solidFill>
                  <a:latin typeface="Muli"/>
                  <a:ea typeface="Muli"/>
                  <a:cs typeface="Muli"/>
                  <a:sym typeface="Muli"/>
                </a:rPr>
                <a:t>BRAND STRATEGY</a:t>
              </a:r>
              <a:endParaRPr sz="1400" b="0" i="0" u="none" strike="noStrike" cap="none">
                <a:solidFill>
                  <a:srgbClr val="000000"/>
                </a:solidFill>
                <a:latin typeface="Arial"/>
                <a:ea typeface="Arial"/>
                <a:cs typeface="Arial"/>
                <a:sym typeface="Arial"/>
              </a:endParaRPr>
            </a:p>
          </p:txBody>
        </p:sp>
        <p:sp>
          <p:nvSpPr>
            <p:cNvPr id="130" name="Google Shape;130;p5"/>
            <p:cNvSpPr txBox="1"/>
            <p:nvPr/>
          </p:nvSpPr>
          <p:spPr>
            <a:xfrm>
              <a:off x="4" y="7934308"/>
              <a:ext cx="10860766" cy="14573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grpSp>
      <p:pic>
        <p:nvPicPr>
          <p:cNvPr id="131" name="Google Shape;131;p5"/>
          <p:cNvPicPr preferRelativeResize="0"/>
          <p:nvPr/>
        </p:nvPicPr>
        <p:blipFill rotWithShape="1">
          <a:blip r:embed="rId3">
            <a:alphaModFix/>
          </a:blip>
          <a:srcRect/>
          <a:stretch/>
        </p:blipFill>
        <p:spPr>
          <a:xfrm>
            <a:off x="15075661" y="9163889"/>
            <a:ext cx="3212339" cy="11231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35"/>
        <p:cNvGrpSpPr/>
        <p:nvPr/>
      </p:nvGrpSpPr>
      <p:grpSpPr>
        <a:xfrm>
          <a:off x="0" y="0"/>
          <a:ext cx="0" cy="0"/>
          <a:chOff x="0" y="0"/>
          <a:chExt cx="0" cy="0"/>
        </a:xfrm>
      </p:grpSpPr>
      <p:pic>
        <p:nvPicPr>
          <p:cNvPr id="136" name="Google Shape;136;p6"/>
          <p:cNvPicPr preferRelativeResize="0"/>
          <p:nvPr/>
        </p:nvPicPr>
        <p:blipFill rotWithShape="1">
          <a:blip r:embed="rId3">
            <a:alphaModFix/>
          </a:blip>
          <a:srcRect l="21183" r="21183"/>
          <a:stretch/>
        </p:blipFill>
        <p:spPr>
          <a:xfrm>
            <a:off x="0" y="-62497"/>
            <a:ext cx="9006802" cy="10411994"/>
          </a:xfrm>
          <a:prstGeom prst="rect">
            <a:avLst/>
          </a:prstGeom>
          <a:noFill/>
          <a:ln>
            <a:noFill/>
          </a:ln>
        </p:spPr>
      </p:pic>
      <p:sp>
        <p:nvSpPr>
          <p:cNvPr id="137" name="Google Shape;137;p6"/>
          <p:cNvSpPr/>
          <p:nvPr/>
        </p:nvSpPr>
        <p:spPr>
          <a:xfrm>
            <a:off x="1028700" y="-1068391"/>
            <a:ext cx="8465694" cy="10326691"/>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
          <p:cNvSpPr txBox="1"/>
          <p:nvPr/>
        </p:nvSpPr>
        <p:spPr>
          <a:xfrm>
            <a:off x="11239156" y="1267176"/>
            <a:ext cx="6020144" cy="68294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demonstrations.Presentations are communication tools that can be used as demonstrations.Presentations are communication tools that can be used as demonstrations.Presentations are communication tools that can be used as demonstrations.</a:t>
            </a:r>
            <a:endParaRPr sz="1400" b="0" i="0" u="none" strike="noStrike" cap="none">
              <a:solidFill>
                <a:srgbClr val="000000"/>
              </a:solidFill>
              <a:latin typeface="Arial"/>
              <a:ea typeface="Arial"/>
              <a:cs typeface="Arial"/>
              <a:sym typeface="Arial"/>
            </a:endParaRPr>
          </a:p>
        </p:txBody>
      </p:sp>
      <p:pic>
        <p:nvPicPr>
          <p:cNvPr id="139" name="Google Shape;139;p6"/>
          <p:cNvPicPr preferRelativeResize="0"/>
          <p:nvPr/>
        </p:nvPicPr>
        <p:blipFill rotWithShape="1">
          <a:blip r:embed="rId4">
            <a:alphaModFix/>
          </a:blip>
          <a:srcRect/>
          <a:stretch/>
        </p:blipFill>
        <p:spPr>
          <a:xfrm>
            <a:off x="-6245563" y="2021341"/>
            <a:ext cx="16230601" cy="5406819"/>
          </a:xfrm>
          <a:prstGeom prst="rect">
            <a:avLst/>
          </a:prstGeom>
          <a:noFill/>
          <a:ln>
            <a:noFill/>
          </a:ln>
        </p:spPr>
      </p:pic>
      <p:pic>
        <p:nvPicPr>
          <p:cNvPr id="140" name="Google Shape;140;p6"/>
          <p:cNvPicPr preferRelativeResize="0"/>
          <p:nvPr/>
        </p:nvPicPr>
        <p:blipFill rotWithShape="1">
          <a:blip r:embed="rId5">
            <a:alphaModFix/>
          </a:blip>
          <a:srcRect/>
          <a:stretch/>
        </p:blipFill>
        <p:spPr>
          <a:xfrm>
            <a:off x="14554931" y="9829349"/>
            <a:ext cx="4929965" cy="457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44"/>
        <p:cNvGrpSpPr/>
        <p:nvPr/>
      </p:nvGrpSpPr>
      <p:grpSpPr>
        <a:xfrm>
          <a:off x="0" y="0"/>
          <a:ext cx="0" cy="0"/>
          <a:chOff x="0" y="0"/>
          <a:chExt cx="0" cy="0"/>
        </a:xfrm>
      </p:grpSpPr>
      <p:sp>
        <p:nvSpPr>
          <p:cNvPr id="145" name="Google Shape;145;p7"/>
          <p:cNvSpPr/>
          <p:nvPr/>
        </p:nvSpPr>
        <p:spPr>
          <a:xfrm>
            <a:off x="15121713" y="3635895"/>
            <a:ext cx="3166288" cy="3015211"/>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
          <p:cNvSpPr txBox="1"/>
          <p:nvPr/>
        </p:nvSpPr>
        <p:spPr>
          <a:xfrm>
            <a:off x="8065183" y="3557588"/>
            <a:ext cx="9194117" cy="31718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What was the biggest digital trend last year?</a:t>
            </a:r>
            <a:endParaRPr sz="1400" b="0" i="0" u="none" strike="noStrike" cap="none">
              <a:solidFill>
                <a:srgbClr val="000000"/>
              </a:solidFill>
              <a:latin typeface="Arial"/>
              <a:ea typeface="Arial"/>
              <a:cs typeface="Arial"/>
              <a:sym typeface="Arial"/>
            </a:endParaRPr>
          </a:p>
        </p:txBody>
      </p:sp>
      <p:sp>
        <p:nvSpPr>
          <p:cNvPr id="147" name="Google Shape;147;p7"/>
          <p:cNvSpPr/>
          <p:nvPr/>
        </p:nvSpPr>
        <p:spPr>
          <a:xfrm>
            <a:off x="0" y="-119032"/>
            <a:ext cx="6737011" cy="10610082"/>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
          <p:cNvSpPr txBox="1"/>
          <p:nvPr/>
        </p:nvSpPr>
        <p:spPr>
          <a:xfrm>
            <a:off x="1028700" y="4837747"/>
            <a:ext cx="5084955" cy="5543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300"/>
              <a:buFont typeface="Arial"/>
              <a:buNone/>
            </a:pPr>
            <a:r>
              <a:rPr lang="en-US" sz="3300" b="1" i="0" u="none" strike="noStrike" cap="none">
                <a:solidFill>
                  <a:srgbClr val="F7F9F8"/>
                </a:solidFill>
                <a:latin typeface="Muli"/>
                <a:ea typeface="Muli"/>
                <a:cs typeface="Muli"/>
                <a:sym typeface="Muli"/>
              </a:rPr>
              <a:t>VIDEO MARKETING.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52"/>
        <p:cNvGrpSpPr/>
        <p:nvPr/>
      </p:nvGrpSpPr>
      <p:grpSpPr>
        <a:xfrm>
          <a:off x="0" y="0"/>
          <a:ext cx="0" cy="0"/>
          <a:chOff x="0" y="0"/>
          <a:chExt cx="0" cy="0"/>
        </a:xfrm>
      </p:grpSpPr>
      <p:sp>
        <p:nvSpPr>
          <p:cNvPr id="153" name="Google Shape;153;p8"/>
          <p:cNvSpPr/>
          <p:nvPr/>
        </p:nvSpPr>
        <p:spPr>
          <a:xfrm>
            <a:off x="0" y="0"/>
            <a:ext cx="3733069"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11408614" y="-147371"/>
            <a:ext cx="6907045" cy="10581743"/>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
          <p:cNvSpPr txBox="1"/>
          <p:nvPr/>
        </p:nvSpPr>
        <p:spPr>
          <a:xfrm>
            <a:off x="1028700" y="1791912"/>
            <a:ext cx="4716547" cy="1714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800"/>
              <a:buFont typeface="Arial"/>
              <a:buNone/>
            </a:pPr>
            <a:r>
              <a:rPr lang="en-US" sz="3800" b="1" i="0" u="none" strike="noStrike" cap="none">
                <a:solidFill>
                  <a:srgbClr val="231F1D"/>
                </a:solidFill>
                <a:latin typeface="Muli"/>
                <a:ea typeface="Muli"/>
                <a:cs typeface="Muli"/>
                <a:sym typeface="Muli"/>
              </a:rPr>
              <a:t>ENGAGEMENT WITHOUT VIDEO</a:t>
            </a:r>
            <a:endParaRPr sz="1400" b="0" i="0" u="none" strike="noStrike" cap="none">
              <a:solidFill>
                <a:srgbClr val="000000"/>
              </a:solidFill>
              <a:latin typeface="Arial"/>
              <a:ea typeface="Arial"/>
              <a:cs typeface="Arial"/>
              <a:sym typeface="Arial"/>
            </a:endParaRPr>
          </a:p>
        </p:txBody>
      </p:sp>
      <p:sp>
        <p:nvSpPr>
          <p:cNvPr id="156" name="Google Shape;156;p8"/>
          <p:cNvSpPr txBox="1"/>
          <p:nvPr/>
        </p:nvSpPr>
        <p:spPr>
          <a:xfrm>
            <a:off x="1028700" y="7572375"/>
            <a:ext cx="4914920" cy="168592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pic>
        <p:nvPicPr>
          <p:cNvPr id="157" name="Google Shape;157;p8"/>
          <p:cNvPicPr preferRelativeResize="0"/>
          <p:nvPr/>
        </p:nvPicPr>
        <p:blipFill rotWithShape="1">
          <a:blip r:embed="rId3">
            <a:alphaModFix/>
          </a:blip>
          <a:srcRect l="38577" t="12500" r="17032" b="12500"/>
          <a:stretch/>
        </p:blipFill>
        <p:spPr>
          <a:xfrm>
            <a:off x="6928001" y="22378"/>
            <a:ext cx="4621732" cy="10411994"/>
          </a:xfrm>
          <a:prstGeom prst="rect">
            <a:avLst/>
          </a:prstGeom>
          <a:noFill/>
          <a:ln>
            <a:noFill/>
          </a:ln>
        </p:spPr>
      </p:pic>
      <p:pic>
        <p:nvPicPr>
          <p:cNvPr id="158" name="Google Shape;158;p8"/>
          <p:cNvPicPr preferRelativeResize="0"/>
          <p:nvPr/>
        </p:nvPicPr>
        <p:blipFill rotWithShape="1">
          <a:blip r:embed="rId4">
            <a:alphaModFix/>
          </a:blip>
          <a:srcRect l="39809" r="39809"/>
          <a:stretch/>
        </p:blipFill>
        <p:spPr>
          <a:xfrm>
            <a:off x="7632618" y="972034"/>
            <a:ext cx="3022765" cy="8342931"/>
          </a:xfrm>
          <a:prstGeom prst="rect">
            <a:avLst/>
          </a:prstGeom>
          <a:noFill/>
          <a:ln>
            <a:noFill/>
          </a:ln>
        </p:spPr>
      </p:pic>
      <p:sp>
        <p:nvSpPr>
          <p:cNvPr id="159" name="Google Shape;159;p8"/>
          <p:cNvSpPr/>
          <p:nvPr/>
        </p:nvSpPr>
        <p:spPr>
          <a:xfrm>
            <a:off x="14582591" y="8065283"/>
            <a:ext cx="3733069"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
          <p:cNvSpPr txBox="1"/>
          <p:nvPr/>
        </p:nvSpPr>
        <p:spPr>
          <a:xfrm>
            <a:off x="12542753" y="7493783"/>
            <a:ext cx="4716547" cy="1143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3800"/>
              <a:buFont typeface="Arial"/>
              <a:buNone/>
            </a:pPr>
            <a:r>
              <a:rPr lang="en-US" sz="3800" b="1" i="0" u="none" strike="noStrike" cap="none">
                <a:solidFill>
                  <a:srgbClr val="F7F9F8"/>
                </a:solidFill>
                <a:latin typeface="Muli"/>
                <a:ea typeface="Muli"/>
                <a:cs typeface="Muli"/>
                <a:sym typeface="Muli"/>
              </a:rPr>
              <a:t>ENGAGEMENT WITH VIDEOS</a:t>
            </a:r>
            <a:endParaRPr sz="1400" b="0" i="0" u="none" strike="noStrike" cap="none">
              <a:solidFill>
                <a:srgbClr val="000000"/>
              </a:solidFill>
              <a:latin typeface="Arial"/>
              <a:ea typeface="Arial"/>
              <a:cs typeface="Arial"/>
              <a:sym typeface="Arial"/>
            </a:endParaRPr>
          </a:p>
        </p:txBody>
      </p:sp>
      <p:sp>
        <p:nvSpPr>
          <p:cNvPr id="161" name="Google Shape;161;p8"/>
          <p:cNvSpPr txBox="1"/>
          <p:nvPr/>
        </p:nvSpPr>
        <p:spPr>
          <a:xfrm>
            <a:off x="12344380" y="906087"/>
            <a:ext cx="4914920" cy="16859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3000"/>
              <a:buFont typeface="Arial"/>
              <a:buNone/>
            </a:pPr>
            <a:r>
              <a:rPr lang="en-US" sz="3000" b="1" i="0" u="none" strike="noStrike" cap="none">
                <a:solidFill>
                  <a:srgbClr val="F7F9F8"/>
                </a:solidFill>
                <a:latin typeface="Muli"/>
                <a:ea typeface="Muli"/>
                <a:cs typeface="Muli"/>
                <a:sym typeface="Muli"/>
              </a:rPr>
              <a:t>Presentations are communication tools that can be used as lectures.</a:t>
            </a:r>
            <a:endParaRPr sz="1400" b="0" i="0" u="none" strike="noStrike" cap="none">
              <a:solidFill>
                <a:srgbClr val="000000"/>
              </a:solidFill>
              <a:latin typeface="Arial"/>
              <a:ea typeface="Arial"/>
              <a:cs typeface="Arial"/>
              <a:sym typeface="Arial"/>
            </a:endParaRPr>
          </a:p>
        </p:txBody>
      </p:sp>
      <p:pic>
        <p:nvPicPr>
          <p:cNvPr id="162" name="Google Shape;162;p8"/>
          <p:cNvPicPr preferRelativeResize="0"/>
          <p:nvPr/>
        </p:nvPicPr>
        <p:blipFill rotWithShape="1">
          <a:blip r:embed="rId5">
            <a:alphaModFix/>
          </a:blip>
          <a:srcRect/>
          <a:stretch/>
        </p:blipFill>
        <p:spPr>
          <a:xfrm>
            <a:off x="15075661" y="9163889"/>
            <a:ext cx="3212339" cy="11231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166"/>
        <p:cNvGrpSpPr/>
        <p:nvPr/>
      </p:nvGrpSpPr>
      <p:grpSpPr>
        <a:xfrm>
          <a:off x="0" y="0"/>
          <a:ext cx="0" cy="0"/>
          <a:chOff x="0" y="0"/>
          <a:chExt cx="0" cy="0"/>
        </a:xfrm>
      </p:grpSpPr>
      <p:sp>
        <p:nvSpPr>
          <p:cNvPr id="167" name="Google Shape;167;p9"/>
          <p:cNvSpPr/>
          <p:nvPr/>
        </p:nvSpPr>
        <p:spPr>
          <a:xfrm>
            <a:off x="-86849" y="-119032"/>
            <a:ext cx="2882897" cy="10525065"/>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9"/>
          <p:cNvSpPr/>
          <p:nvPr/>
        </p:nvSpPr>
        <p:spPr>
          <a:xfrm>
            <a:off x="14583270" y="8065283"/>
            <a:ext cx="3874765" cy="2221717"/>
          </a:xfrm>
          <a:prstGeom prst="rect">
            <a:avLst/>
          </a:prstGeom>
          <a:solidFill>
            <a:srgbClr val="F1090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9"/>
          <p:cNvSpPr txBox="1"/>
          <p:nvPr/>
        </p:nvSpPr>
        <p:spPr>
          <a:xfrm>
            <a:off x="9652171" y="7143750"/>
            <a:ext cx="7607129" cy="21145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7000"/>
              <a:buFont typeface="Arial"/>
              <a:buNone/>
            </a:pPr>
            <a:r>
              <a:rPr lang="en-US" sz="7000" b="1" i="0" u="none" strike="noStrike" cap="none">
                <a:solidFill>
                  <a:srgbClr val="231F1D"/>
                </a:solidFill>
                <a:latin typeface="Muli"/>
                <a:ea typeface="Muli"/>
                <a:cs typeface="Muli"/>
                <a:sym typeface="Muli"/>
              </a:rPr>
              <a:t>Sample Campaign</a:t>
            </a:r>
            <a:endParaRPr sz="1400" b="0" i="0" u="none" strike="noStrike" cap="none">
              <a:solidFill>
                <a:srgbClr val="000000"/>
              </a:solidFill>
              <a:latin typeface="Arial"/>
              <a:ea typeface="Arial"/>
              <a:cs typeface="Arial"/>
              <a:sym typeface="Arial"/>
            </a:endParaRPr>
          </a:p>
        </p:txBody>
      </p:sp>
      <p:sp>
        <p:nvSpPr>
          <p:cNvPr id="170" name="Google Shape;170;p9"/>
          <p:cNvSpPr txBox="1"/>
          <p:nvPr/>
        </p:nvSpPr>
        <p:spPr>
          <a:xfrm>
            <a:off x="9652168" y="971550"/>
            <a:ext cx="7607132" cy="1114425"/>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Clr>
                <a:srgbClr val="000000"/>
              </a:buClr>
              <a:buSzPts val="3000"/>
              <a:buFont typeface="Arial"/>
              <a:buNone/>
            </a:pPr>
            <a:r>
              <a:rPr lang="en-US" sz="3000" b="1" i="0" u="none" strike="noStrike" cap="none">
                <a:solidFill>
                  <a:srgbClr val="231F1D"/>
                </a:solidFill>
                <a:latin typeface="Muli"/>
                <a:ea typeface="Muli"/>
                <a:cs typeface="Muli"/>
                <a:sym typeface="Muli"/>
              </a:rPr>
              <a:t>Presentations are communication tools that can be used as demonstrations.</a:t>
            </a:r>
            <a:endParaRPr sz="1400" b="0" i="0" u="none" strike="noStrike" cap="none">
              <a:solidFill>
                <a:srgbClr val="000000"/>
              </a:solidFill>
              <a:latin typeface="Arial"/>
              <a:ea typeface="Arial"/>
              <a:cs typeface="Arial"/>
              <a:sym typeface="Arial"/>
            </a:endParaRPr>
          </a:p>
        </p:txBody>
      </p:sp>
      <p:pic>
        <p:nvPicPr>
          <p:cNvPr id="171" name="Google Shape;171;p9"/>
          <p:cNvPicPr preferRelativeResize="0"/>
          <p:nvPr/>
        </p:nvPicPr>
        <p:blipFill rotWithShape="1">
          <a:blip r:embed="rId3">
            <a:alphaModFix/>
          </a:blip>
          <a:srcRect r="25972"/>
          <a:stretch/>
        </p:blipFill>
        <p:spPr>
          <a:xfrm>
            <a:off x="-1984758" y="1377445"/>
            <a:ext cx="7934478" cy="890955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587</Words>
  <Application>Microsoft Macintosh PowerPoint</Application>
  <PresentationFormat>Custom</PresentationFormat>
  <Paragraphs>117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Muli</vt:lpstr>
      <vt:lpstr>Calibri</vt:lpstr>
      <vt:lpstr>Arial</vt:lpstr>
      <vt:lpstr>Muli Medium</vt:lpstr>
      <vt:lpstr>Arimo</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Miguel Angel Florido Cifuentes</cp:lastModifiedBy>
  <cp:revision>5</cp:revision>
  <dcterms:created xsi:type="dcterms:W3CDTF">2006-08-16T00:00:00Z</dcterms:created>
  <dcterms:modified xsi:type="dcterms:W3CDTF">2020-02-29T07:46:26Z</dcterms:modified>
</cp:coreProperties>
</file>